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57" r:id="rId6"/>
    <p:sldId id="266" r:id="rId7"/>
    <p:sldId id="264" r:id="rId8"/>
    <p:sldId id="265" r:id="rId9"/>
    <p:sldId id="263" r:id="rId10"/>
    <p:sldId id="25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6E45A-5043-4D0D-AD53-42D49073835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E339-8834-4776-AC8B-F1484B2CE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60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89CF3A-9231-494F-B499-06B05697090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B8BD81-C33A-49AE-BD84-22F5418EE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&#1072;&#1088;&#1080;&#1085;@\Desktop\&#1044;&#1083;&#1103;%20&#1082;&#1086;&#1085;&#1082;&#1091;&#1088;&#1089;&#1072;%20(&#1074;&#1077;&#1089;&#1077;&#1083;&#1072;&#1103;%20&#1089;&#1084;&#1077;&#1096;&#1085;&#1072;&#1103;%20&#1084;&#1091;&#1079;&#1099;&#1082;&#1072;%20&#1074;%20&#1089;&#1090;&#1080;&#1083;&#1077;%20&#1090;&#1077;&#1093;&#1085;&#1086;)%20-%20&#1058;&#1099;&#1094;%20&#1058;&#1099;&#1094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opkuhnya.com/kuxnya-russkaya/kulebyaka-s-ryboj-recept.html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.povar.ru/uploads/50/66/53/c3/bezdrojjevoi_hleb_bez_zakvaski-341384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missbagira.ru/images/bagira/2015/03/204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img.povar.ru/uploads/ca/d3/11/65/forshmak_iz_seledki_klassicheskii-336008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257175" y="758825"/>
            <a:ext cx="6696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sz="2000"/>
              <a:t>МБУ ДО «Центр содействия семейному устройству детей, подготовки и сопровождения замещающих семей» им. Талалихина</a:t>
            </a:r>
          </a:p>
        </p:txBody>
      </p:sp>
      <p:pic>
        <p:nvPicPr>
          <p:cNvPr id="3075" name="Picture 1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0" y="0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98306" y="5445225"/>
            <a:ext cx="75473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Лакомый кусочек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Для конкурса (веселая смешная музыка в стиле техно) - Тыц Ты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45" y="2055808"/>
            <a:ext cx="3689672" cy="292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944329"/>
            <a:ext cx="3621293" cy="2969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0" name="TextBox 3"/>
          <p:cNvSpPr txBox="1">
            <a:spLocks noChangeArrowheads="1"/>
          </p:cNvSpPr>
          <p:nvPr/>
        </p:nvSpPr>
        <p:spPr bwMode="auto">
          <a:xfrm>
            <a:off x="1619250" y="5157788"/>
            <a:ext cx="1439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/>
              <a:t>Жаворонки </a:t>
            </a:r>
          </a:p>
        </p:txBody>
      </p:sp>
      <p:sp>
        <p:nvSpPr>
          <p:cNvPr id="3081" name="TextBox 5"/>
          <p:cNvSpPr txBox="1">
            <a:spLocks noChangeArrowheads="1"/>
          </p:cNvSpPr>
          <p:nvPr/>
        </p:nvSpPr>
        <p:spPr bwMode="auto">
          <a:xfrm>
            <a:off x="5176838" y="5157788"/>
            <a:ext cx="2708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/>
              <a:t>Кулебяка с рыбой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1042988" y="1052513"/>
            <a:ext cx="66976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/>
              <a:t>Наши жаворонки и кулебяка с рыбой от «Лакомого кусочка» готовы!</a:t>
            </a:r>
          </a:p>
        </p:txBody>
      </p:sp>
      <p:pic>
        <p:nvPicPr>
          <p:cNvPr id="4" name="Picture 2" descr="жаворонки из теста 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9752">
            <a:off x="721107" y="2886103"/>
            <a:ext cx="3407010" cy="2480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Идеальная кулебяка с рыбой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2389">
            <a:off x="4946558" y="2969159"/>
            <a:ext cx="3541205" cy="253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71550" y="3068638"/>
            <a:ext cx="74596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</a:rPr>
              <a:t>Приятного аппетита!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1533525"/>
            <a:ext cx="3887788" cy="45862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Тесто на кулебяку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в</a:t>
            </a:r>
            <a:r>
              <a:rPr lang="ru-RU" sz="2400" dirty="0">
                <a:latin typeface="+mn-lt"/>
                <a:cs typeface="+mn-cs"/>
              </a:rPr>
              <a:t>ода – 250 мл;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мука – 1 кг;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</a:t>
            </a:r>
            <a:r>
              <a:rPr lang="ru-RU" sz="2400" dirty="0">
                <a:latin typeface="+mn-lt"/>
                <a:cs typeface="+mn-cs"/>
              </a:rPr>
              <a:t>оль – 15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сухие дрожжи – 15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сахар – 50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р</a:t>
            </a:r>
            <a:r>
              <a:rPr lang="ru-RU" sz="2400" dirty="0">
                <a:latin typeface="+mn-lt"/>
                <a:cs typeface="+mn-cs"/>
              </a:rPr>
              <a:t>астительное масло – 60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 Начинка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филе рыбы – 350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лук – 120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</a:t>
            </a:r>
            <a:r>
              <a:rPr lang="ru-RU" sz="2400" dirty="0">
                <a:latin typeface="+mn-lt"/>
                <a:cs typeface="+mn-cs"/>
              </a:rPr>
              <a:t>оль – 5 г;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рис – 200 г. 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90004" y="548680"/>
            <a:ext cx="521168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Ингредиенты: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196" name="Picture 4" descr="Мука и со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5013325"/>
            <a:ext cx="22320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Бездрожжевой хлеб без закваски - фото шаг 3">
            <a:hlinkClick r:id="rId3" tooltip="3. Через полчаса обминаю тесто руками, скатываю его в шар и придаю нужную форму, делаю крестообразные надрезы. Перекладываю тесто на противень, посыпанный мукой, и отправляю в разогретый до 230 градусов духовой шкаф. Через 15 минут уменьшаю температуру до 200 градусов и готовлю от 30 до 60 минут. 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557338"/>
            <a:ext cx="301783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87900" y="3429000"/>
            <a:ext cx="403225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Тесто для жаворонков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вода – 250 мл;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мука – 1 кг;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соль – 15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сухие дрожжи – 15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сахар – 60 г;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растительное масло – 60 г; 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836613"/>
            <a:ext cx="4392612" cy="50482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Приготовление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Замешиваем тесто, вымешиваем его до мягкого состояния, чтобы отлипало от рук</a:t>
            </a:r>
            <a:r>
              <a:rPr lang="ru-RU" sz="2400" dirty="0">
                <a:latin typeface="+mn-lt"/>
                <a:cs typeface="+mn-cs"/>
              </a:rPr>
              <a:t>.</a:t>
            </a:r>
            <a:r>
              <a:rPr lang="ru-RU" sz="2400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Ставим его в теплое место на 1,5 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Рыбу отвариваем и режем небольшими кусочками, варим рис. Лук режем и обжариваем.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7170" name="Picture 2" descr="http://missbagira.ru/images/bagira/2015/03/204-650x489.jpg">
            <a:hlinkClick r:id="rId2" tooltip="Как испечь домашний хлеб, рецепты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812" y="836613"/>
            <a:ext cx="33562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Форшмак из селедки классический - фото шаг 3">
            <a:hlinkClick r:id="rId4" tooltip="Порежьте очень мелко луковицу, добавьте ее в форшмак, также пару щепоток черного молотого перца. Перемешайте.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812" y="3861048"/>
            <a:ext cx="338474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23851" y="1196752"/>
            <a:ext cx="41767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Тесто разделываем на заготовки, даём постоять 30 </a:t>
            </a:r>
            <a:r>
              <a:rPr lang="ru-RU" sz="2800" dirty="0" smtClean="0"/>
              <a:t>минут. </a:t>
            </a:r>
            <a:endParaRPr lang="ru-RU" sz="2800" dirty="0"/>
          </a:p>
        </p:txBody>
      </p:sp>
      <p:pic>
        <p:nvPicPr>
          <p:cNvPr id="9220" name="Picture 4" descr="C:\Users\Марин@\Desktop\Презентация дом. задания\IMG_25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692151"/>
            <a:ext cx="4031877" cy="273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C:\Users\Марин@\Desktop\Презентация дом. задания\IMG_25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15" y="3586163"/>
            <a:ext cx="4032448" cy="284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4005064"/>
            <a:ext cx="3744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Затем </a:t>
            </a:r>
            <a:r>
              <a:rPr lang="ru-RU" sz="2800" dirty="0">
                <a:solidFill>
                  <a:prstClr val="black"/>
                </a:solidFill>
              </a:rPr>
              <a:t>формируем на столе и укладываем на противень. 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3"/>
          <p:cNvSpPr>
            <a:spLocks noChangeArrowheads="1"/>
          </p:cNvSpPr>
          <p:nvPr/>
        </p:nvSpPr>
        <p:spPr bwMode="auto">
          <a:xfrm>
            <a:off x="395288" y="981075"/>
            <a:ext cx="38163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Даём постоять ещё 30 минут и отправляем в духовку (220 градусов) на 20 минут.</a:t>
            </a:r>
          </a:p>
        </p:txBody>
      </p:sp>
      <p:pic>
        <p:nvPicPr>
          <p:cNvPr id="3073" name="Picture 1" descr="C:\Users\Марин@\Desktop\Презентация дом. задания\IMG_25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6" y="3500439"/>
            <a:ext cx="4113014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Users\Марин@\Desktop\Презентация дом. задания\IMG_25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404813"/>
            <a:ext cx="4195525" cy="288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C:\Users\Марин@\Desktop\Презентация дом. задания\IMG_25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432117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5148064" y="764704"/>
            <a:ext cx="36353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Готовые жаворонки смазываем растительным маслом.</a:t>
            </a:r>
          </a:p>
        </p:txBody>
      </p:sp>
      <p:pic>
        <p:nvPicPr>
          <p:cNvPr id="3" name="Picture 3" descr="C:\Users\Марин@\Desktop\Презентация дом. задания\IMG_25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58027">
            <a:off x="4343034" y="3046678"/>
            <a:ext cx="4245107" cy="292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 descr="C:\Users\Марин@\Desktop\Презентация дом. задания\IMG_25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63336">
            <a:off x="417689" y="1293500"/>
            <a:ext cx="3928701" cy="289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79388" y="476250"/>
            <a:ext cx="4897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/>
              <a:t>Готовое тесто раскатываем в один пласт, выкладываем в середину рис, рыбу и лук. </a:t>
            </a:r>
          </a:p>
        </p:txBody>
      </p:sp>
      <p:pic>
        <p:nvPicPr>
          <p:cNvPr id="10242" name="Picture 2" descr="C:\Users\Марин@\Desktop\Презентация дом. задания\IMG_25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5853">
            <a:off x="439738" y="2192338"/>
            <a:ext cx="40671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C:\Users\Марин@\Desktop\Презентация дом. задания\IMG_25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37907">
            <a:off x="4918075" y="477838"/>
            <a:ext cx="3924300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C:\Users\Марин@\Desktop\Презентация дом. задания\IMG_25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89364"/>
            <a:ext cx="3816994" cy="2862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539750" y="836613"/>
            <a:ext cx="43195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/>
              <a:t>Соединяем края теста узором, хорошо закрепив шов. Украшаем цветами из теста и ставим в духовку, разогретую до 180 градусов на 30-40 минут. </a:t>
            </a:r>
          </a:p>
        </p:txBody>
      </p:sp>
      <p:pic>
        <p:nvPicPr>
          <p:cNvPr id="11266" name="Picture 2" descr="C:\Users\Марин@\Desktop\Презентация дом. задания\IMG_25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0896">
            <a:off x="659881" y="3278688"/>
            <a:ext cx="40195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C:\Users\Марин@\Desktop\Презентация дом. задания\IMG_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549275"/>
            <a:ext cx="40925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рин@\Desktop\ФОТО  дом. концовка\IMG_25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10351">
            <a:off x="4492867" y="1000323"/>
            <a:ext cx="3864485" cy="2754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179388" y="1125538"/>
            <a:ext cx="4176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/>
              <a:t>Готовую кулебяку достаем из духовки и смазываем растительным маслом. </a:t>
            </a:r>
          </a:p>
        </p:txBody>
      </p:sp>
      <p:pic>
        <p:nvPicPr>
          <p:cNvPr id="12291" name="Picture 3" descr="C:\Users\Марин@\Desktop\ФОТО  дом. концовка\IMG_25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87554">
            <a:off x="696258" y="3225512"/>
            <a:ext cx="4059682" cy="2881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270</Words>
  <Application>Microsoft Office PowerPoint</Application>
  <PresentationFormat>Экран (4:3)</PresentationFormat>
  <Paragraphs>38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Constantia</vt:lpstr>
      <vt:lpstr>Arial</vt:lpstr>
      <vt:lpstr>Calibri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Макарова</dc:creator>
  <cp:keywords>Центр;кулинарное</cp:keywords>
  <cp:lastModifiedBy>bell</cp:lastModifiedBy>
  <cp:revision>29</cp:revision>
  <dcterms:created xsi:type="dcterms:W3CDTF">2017-03-30T14:56:00Z</dcterms:created>
  <dcterms:modified xsi:type="dcterms:W3CDTF">2017-10-15T08:09:43Z</dcterms:modified>
</cp:coreProperties>
</file>