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6" r:id="rId3"/>
    <p:sldId id="263" r:id="rId4"/>
    <p:sldId id="257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F82FD-F7B7-4478-95B1-E3D03C09EF2D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2B4B6-5E11-40B0-8A5E-48C737215C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МУНИЦИПАЛЬНОЕ БЮДЖЕТНОЕ ДОШКОЛЬНОЕ</a:t>
            </a:r>
            <a:r>
              <a:rPr lang="ru-RU" sz="1200" i="1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/>
            </a:r>
            <a:br>
              <a:rPr lang="ru-RU" sz="1200" i="1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</a:br>
            <a:r>
              <a:rPr lang="ru-RU" sz="1200" b="1" i="1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ОБРАЗОВАТЕЛЬНОЕ УЧРЕЖДЕНИЕ</a:t>
            </a:r>
            <a:r>
              <a:rPr lang="ru-RU" sz="1200" i="1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/>
            </a:r>
            <a:br>
              <a:rPr lang="ru-RU" sz="1200" i="1" kern="150" dirty="0" smtClean="0">
                <a:solidFill>
                  <a:schemeClr val="tx1"/>
                </a:solidFill>
                <a:ea typeface="SimSun" panose="02010600030101010101" pitchFamily="2" charset="-122"/>
                <a:cs typeface="Mangal" panose="02040503050203030202" pitchFamily="18" charset="0"/>
              </a:rPr>
            </a:br>
            <a:r>
              <a:rPr lang="ru-RU" sz="1200" b="1" i="1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«ЦЕНТР РАЗВИТИЯ РЕБЕНКА — ДЕТСКИЙ САД №5 «СКАЗКА»</a:t>
            </a:r>
            <a:br>
              <a:rPr lang="ru-RU" sz="1200" b="1" i="1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b="1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b="1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2B4B6-5E11-40B0-8A5E-48C737215C5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2B4B6-5E11-40B0-8A5E-48C737215C5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Наши</a:t>
            </a:r>
            <a:r>
              <a:rPr lang="ru-RU" baseline="0" dirty="0" smtClean="0"/>
              <a:t> милые матрешки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2B4B6-5E11-40B0-8A5E-48C737215C5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фон для презентации матреш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916832"/>
            <a:ext cx="37444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Мини- музей по народно-прикладному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искусству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на тему: « Веселые матрешки»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1663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kern="150" dirty="0" smtClean="0">
                <a:solidFill>
                  <a:srgbClr val="002060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МУНИЦИПАЛЬНОЕ БЮДЖЕТНОЕ ДОШКОЛЬНОЕ</a:t>
            </a:r>
            <a:r>
              <a:rPr lang="ru-RU" sz="1200" i="1" kern="150" dirty="0" smtClean="0">
                <a:solidFill>
                  <a:srgbClr val="002060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/>
            </a:r>
            <a:br>
              <a:rPr lang="ru-RU" sz="1200" i="1" kern="150" dirty="0" smtClean="0">
                <a:solidFill>
                  <a:srgbClr val="002060"/>
                </a:solidFill>
                <a:ea typeface="SimSun" panose="02010600030101010101" pitchFamily="2" charset="-122"/>
                <a:cs typeface="Mangal" panose="02040503050203030202" pitchFamily="18" charset="0"/>
              </a:rPr>
            </a:br>
            <a:r>
              <a:rPr lang="ru-RU" sz="1200" b="1" i="1" kern="150" dirty="0" smtClean="0">
                <a:solidFill>
                  <a:srgbClr val="002060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>ОБРАЗОВАТЕЛЬНОЕ УЧРЕЖДЕНИЕ</a:t>
            </a:r>
            <a:r>
              <a:rPr lang="ru-RU" sz="1200" i="1" kern="150" dirty="0" smtClean="0">
                <a:solidFill>
                  <a:srgbClr val="002060"/>
                </a:solidFill>
                <a:ea typeface="SimSun" panose="02010600030101010101" pitchFamily="2" charset="-122"/>
                <a:cs typeface="Mangal" panose="02040503050203030202" pitchFamily="18" charset="0"/>
              </a:rPr>
              <a:t/>
            </a:r>
            <a:br>
              <a:rPr lang="ru-RU" sz="1200" i="1" kern="150" dirty="0" smtClean="0">
                <a:solidFill>
                  <a:srgbClr val="002060"/>
                </a:solidFill>
                <a:ea typeface="SimSun" panose="02010600030101010101" pitchFamily="2" charset="-122"/>
                <a:cs typeface="Mangal" panose="02040503050203030202" pitchFamily="18" charset="0"/>
              </a:rPr>
            </a:br>
            <a:r>
              <a:rPr lang="ru-RU" sz="1200" b="1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«ЦЕНТР РАЗВИТИЯ РЕБЕНКА — ДЕТСКИЙ САД №5 «СКАЗКА»</a:t>
            </a:r>
            <a:br>
              <a:rPr lang="ru-RU" sz="1200" b="1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b="1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b="1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869160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Подготовили воспитатели 2 младшей группы Тураева Н.А., Гудкова Е.А.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фон для презентации матре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матре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49080"/>
            <a:ext cx="3635861" cy="2411788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89040"/>
            <a:ext cx="3191213" cy="2852936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матреш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420888"/>
            <a:ext cx="3555118" cy="2399705"/>
          </a:xfrm>
          <a:prstGeom prst="rect">
            <a:avLst/>
          </a:prstGeom>
          <a:noFill/>
        </p:spPr>
      </p:pic>
      <p:pic>
        <p:nvPicPr>
          <p:cNvPr id="1034" name="Picture 10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248472" cy="2761507"/>
          </a:xfrm>
          <a:prstGeom prst="rect">
            <a:avLst/>
          </a:prstGeom>
          <a:noFill/>
        </p:spPr>
      </p:pic>
      <p:pic>
        <p:nvPicPr>
          <p:cNvPr id="1036" name="Picture 12" descr="Картинки по запросу матреш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188640"/>
            <a:ext cx="2805276" cy="2197327"/>
          </a:xfrm>
          <a:prstGeom prst="rect">
            <a:avLst/>
          </a:prstGeom>
          <a:noFill/>
        </p:spPr>
      </p:pic>
      <p:pic>
        <p:nvPicPr>
          <p:cNvPr id="1038" name="Picture 14" descr="Картинки по запросу матрешк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2276872"/>
            <a:ext cx="1800200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фон для презентации матре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матреш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:\матрешки и приобщение к ист\20170327_161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2787774" cy="3717032"/>
          </a:xfrm>
          <a:prstGeom prst="rect">
            <a:avLst/>
          </a:prstGeom>
          <a:noFill/>
        </p:spPr>
      </p:pic>
      <p:pic>
        <p:nvPicPr>
          <p:cNvPr id="3" name="Picture 6" descr="I:\матрешки и приобщение к ист\20170327_1619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996952"/>
            <a:ext cx="2643758" cy="3744416"/>
          </a:xfrm>
          <a:prstGeom prst="rect">
            <a:avLst/>
          </a:prstGeom>
          <a:noFill/>
        </p:spPr>
      </p:pic>
      <p:pic>
        <p:nvPicPr>
          <p:cNvPr id="22529" name="Picture 1" descr="I:\нетрадиц.техники\DSC_0271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764704"/>
            <a:ext cx="4248472" cy="26394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4536995"/>
            <a:ext cx="252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Рассматривание </a:t>
            </a:r>
            <a:r>
              <a:rPr lang="ru-RU" dirty="0" smtClean="0"/>
              <a:t>альбома « Веселые матрешки»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04664"/>
            <a:ext cx="3312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Наши милые матрешки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I:\матрешки и приобщение к ист\DSC_0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44824"/>
            <a:ext cx="3061549" cy="4752528"/>
          </a:xfrm>
          <a:prstGeom prst="rect">
            <a:avLst/>
          </a:prstGeom>
          <a:noFill/>
        </p:spPr>
      </p:pic>
      <p:pic>
        <p:nvPicPr>
          <p:cNvPr id="17410" name="Picture 2" descr="I:\матрешки и приобщение к ист\DSC_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645024"/>
            <a:ext cx="4464496" cy="2871180"/>
          </a:xfrm>
          <a:prstGeom prst="rect">
            <a:avLst/>
          </a:prstGeom>
          <a:noFill/>
        </p:spPr>
      </p:pic>
      <p:pic>
        <p:nvPicPr>
          <p:cNvPr id="17411" name="Picture 3" descr="I:\матрешки и приобщение к ист\DSC_0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6672"/>
            <a:ext cx="1635571" cy="2880320"/>
          </a:xfrm>
          <a:prstGeom prst="rect">
            <a:avLst/>
          </a:prstGeom>
          <a:noFill/>
        </p:spPr>
      </p:pic>
      <p:pic>
        <p:nvPicPr>
          <p:cNvPr id="17412" name="Picture 4" descr="I:\матрешки и приобщение к ист\DSC_0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76672"/>
            <a:ext cx="1619445" cy="2880320"/>
          </a:xfrm>
          <a:prstGeom prst="rect">
            <a:avLst/>
          </a:prstGeom>
          <a:noFill/>
        </p:spPr>
      </p:pic>
      <p:pic>
        <p:nvPicPr>
          <p:cNvPr id="17413" name="Picture 5" descr="I:\матрешки и приобщение к ист\DSC_00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76672"/>
            <a:ext cx="165618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Экран (4:3)</PresentationFormat>
  <Paragraphs>11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БОСС</dc:creator>
  <cp:lastModifiedBy>БОСС</cp:lastModifiedBy>
  <cp:revision>1</cp:revision>
  <dcterms:created xsi:type="dcterms:W3CDTF">2017-10-15T16:44:17Z</dcterms:created>
  <dcterms:modified xsi:type="dcterms:W3CDTF">2017-10-15T17:59:40Z</dcterms:modified>
</cp:coreProperties>
</file>