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85" r:id="rId3"/>
    <p:sldId id="286" r:id="rId4"/>
    <p:sldId id="282" r:id="rId5"/>
    <p:sldId id="280" r:id="rId6"/>
    <p:sldId id="293" r:id="rId7"/>
    <p:sldId id="298" r:id="rId8"/>
    <p:sldId id="32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4233524-0E58-44B9-8DA6-773022A1B957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9CDCE6A-9122-42B9-9438-3589776C5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460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10868-9C1F-474C-9FE9-48B12543BA2A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FA44-4B52-4310-9CE0-AD8F35AD3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0B081-0C78-49AD-A4F8-2151C0B6F633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56F0-86BA-49FD-8AE3-30384F70A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E2F13-F04C-4C0A-B501-4C4E0869043F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9A99C-779C-4DD1-8A00-FC9B96309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625A7-A14E-4437-96C4-567458A1B1B0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E84E9-D658-43E9-BBB6-CF959EABB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AABC1-E64C-451F-B614-F9C9CE3B4D87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A1834-2E4D-4CA0-80A7-7197CCBDD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6C401-ECCE-407D-9CEB-5FC3B0D0E308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E059A-F307-4BDF-A561-121F73CB1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33642-97A7-4D21-A53D-ABA1EDB45E51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3FCA3-52C7-481D-8BC5-C0995E142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5BB26-0F82-414F-897A-52853C29F2F7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8C31B-27D8-4A70-9470-5673AB8A2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C6762-9C32-429B-84E9-AC64284A03BF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F346B-26C6-409C-8109-3D00EB9E2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115AB-DF96-46F3-90F8-57748D14477E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0FC55-E3BB-488E-9420-9FEF8706B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9A563-572B-4B19-AD5F-029F0EF19204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8BCD-BAF7-4C4F-9E5C-4CA81DBB7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4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B566E-D987-45CA-B5E0-1F761EFDC55F}" type="datetime1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D6363D-13F6-4FEB-8922-15A24C24F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50080" y="819765"/>
            <a:ext cx="7772400" cy="2187674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Мои любимые животные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номинация</a:t>
            </a:r>
            <a:br>
              <a:rPr lang="ru-RU" sz="3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«Очистим планету от мусора, отходам вторую жизнь»</a:t>
            </a:r>
            <a:endParaRPr lang="ru-RU" sz="3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383560"/>
            <a:ext cx="3888035" cy="1080120"/>
          </a:xfrm>
          <a:ln>
            <a:solidFill>
              <a:schemeClr val="accent1"/>
            </a:solidFill>
          </a:ln>
        </p:spPr>
        <p:txBody>
          <a:bodyPr rtlCol="0"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0"/>
              </a:spcBef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Коверова Л.П.  </a:t>
            </a:r>
          </a:p>
          <a:p>
            <a:pPr>
              <a:spcBef>
                <a:spcPts val="0"/>
              </a:spcBef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физики и технологии</a:t>
            </a:r>
            <a:endParaRPr lang="ru-RU" sz="2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b="1" dirty="0" smtClean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4" y="51098"/>
            <a:ext cx="8786813" cy="6429375"/>
          </a:xfrm>
          <a:prstGeom prst="roundRect">
            <a:avLst/>
          </a:prstGeom>
          <a:noFill/>
          <a:ln w="123825" cmpd="thickThin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48371" y="51098"/>
            <a:ext cx="59993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Примокшанская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СОШ»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Ковылкинского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района Республики Мордовия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5759" y="5569677"/>
            <a:ext cx="3923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  </a:t>
            </a:r>
            <a:endParaRPr lang="ru-RU" sz="2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Савкина Дарья ученица 9 класса</a:t>
            </a:r>
            <a:endParaRPr lang="ru-RU" sz="2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r">
              <a:buNone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«Встал утром, привел себя в порядок, приведи в порядок свою планету…»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4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Эксзюпери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3625A7-A14E-4437-96C4-567458A1B1B0}" type="datetime1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84E9-D658-43E9-BBB6-CF959EABB9F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7" name="Picture 4" descr="634057_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6022975" cy="4645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5792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территории нашего государства в последние годы значительно увеличилось количество производимых твердых бытовых отходов, а также количество несанкционированных свалок. Наша природа буквально задыхается от мусора. А виноват в этом человек. Ведь именно люди выбрасывают мусор прямо на улицу, в реки, водоемы. Во многих местах можно увидеть различные упаковки, бумажки, разбросанные бутылки, особенно пластиковые. Мусор, который оставляли в местах отдыха наши отцы, давно уже превратился в пыль, а наши пластиковые бутылки увидят даже наши праправнуки, потому что они «вечны».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Данная экологическая проблема заставила меня задуматься над вопросом: как можно использовать мусорные пакеты и дать вторую жизнь используемым материалам.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3625A7-A14E-4437-96C4-567458A1B1B0}" type="datetime1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84E9-D658-43E9-BBB6-CF959EABB9F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61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39944" cy="4597971"/>
          </a:xfrm>
        </p:spPr>
        <p:txBody>
          <a:bodyPr/>
          <a:lstStyle/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Проблема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</a:p>
          <a:p>
            <a:r>
              <a:rPr lang="ru-RU" sz="2400" dirty="0"/>
              <a:t>Почему природа болеет и можно ли сохранить природные ресурсы, дав ненужным вещам и материалам вторую жизнь?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 творческого проекта: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ru-RU" sz="2400" dirty="0"/>
              <a:t>дать вторую жизнь используемым мусорным пакетам.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Задачи: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ru-RU" sz="2400" dirty="0"/>
              <a:t>1. Откуда берётся  мусор и что такое свалки?</a:t>
            </a:r>
          </a:p>
          <a:p>
            <a:r>
              <a:rPr lang="ru-RU" sz="2400" dirty="0"/>
              <a:t>2. Найти полезное применение используемым мусорным пакетам.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Гипотеза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</a:p>
          <a:p>
            <a:r>
              <a:rPr lang="ru-RU" sz="2400" dirty="0"/>
              <a:t>Я думаю, что если научиться изготавливать поделки из мусорных пакетов, то можно уменьшить количество мусора в природе, тем самым помочь решить одну из экологических проблем.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3625A7-A14E-4437-96C4-567458A1B1B0}" type="datetime1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84E9-D658-43E9-BBB6-CF959EABB9F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50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3625A7-A14E-4437-96C4-567458A1B1B0}" type="datetime1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84E9-D658-43E9-BBB6-CF959EABB9F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 rot="10800000" flipV="1">
            <a:off x="478482" y="325105"/>
            <a:ext cx="7920880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Значимость и прикладная ценность работы</a:t>
            </a: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r>
              <a:rPr lang="ru-RU" sz="3200" dirty="0"/>
              <a:t> научиться бережному отношению к окружающей нас среде, экономном расходовании материалов, расширить знания о различных технологиях.</a:t>
            </a:r>
          </a:p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Ожидаемый результат</a:t>
            </a: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r>
              <a:rPr lang="ru-RU" sz="3200" dirty="0"/>
              <a:t>- узнаю, откуда берется мусор и что с ним делать;</a:t>
            </a:r>
          </a:p>
          <a:p>
            <a:r>
              <a:rPr lang="ru-RU" sz="3200" dirty="0"/>
              <a:t>- изготовлю поделки из мусорных пакетов.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909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3625A7-A14E-4437-96C4-567458A1B1B0}" type="datetime1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84E9-D658-43E9-BBB6-CF959EABB9F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Oval 14"/>
          <p:cNvSpPr>
            <a:spLocks noChangeArrowheads="1"/>
          </p:cNvSpPr>
          <p:nvPr/>
        </p:nvSpPr>
        <p:spPr bwMode="auto">
          <a:xfrm>
            <a:off x="2916238" y="260350"/>
            <a:ext cx="2665412" cy="10810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987812" y="-120228"/>
            <a:ext cx="2663552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Виды 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мусора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79277" y="1270757"/>
            <a:ext cx="444827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промышленные стоки </a:t>
            </a:r>
            <a:endParaRPr lang="en-US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(токсичные)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061309" y="3808554"/>
            <a:ext cx="512638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химические соединения 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резина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токсичные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63807" y="5045485"/>
            <a:ext cx="25923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материалы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упаковки 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5364089" y="1144052"/>
            <a:ext cx="504056" cy="2687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H="1">
            <a:off x="1331640" y="813965"/>
            <a:ext cx="1571623" cy="515529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4427985" y="1412777"/>
            <a:ext cx="288032" cy="25922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H="1">
            <a:off x="3491879" y="1341439"/>
            <a:ext cx="360039" cy="331169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5" name="Picture 15" descr="28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769" y="4762661"/>
            <a:ext cx="2188272" cy="16428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0_1f052_81821a6a_X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83968"/>
            <a:ext cx="2202077" cy="16428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8" descr="bud25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3095" y="2347975"/>
            <a:ext cx="2397126" cy="1580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60e08631793031ca66e45115ad3cf293_x10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847" y="2696144"/>
            <a:ext cx="2447950" cy="18354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-71413" y="1265238"/>
            <a:ext cx="356329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строительные и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бытовые отходы  (инертные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405637" y="141110"/>
            <a:ext cx="31270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Влияние бытовых отходов на окружающую среду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300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A5BB26-0F82-414F-897A-52853C29F2F7}" type="datetime1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38C31B-27D8-4A70-9470-5673AB8A28A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7" name="AutoShape 4" descr="ANd9GcSvqDAlP-K4IUaEyvaBg17MlYFLpQ0ew8qeWfhWAMGb3iIutJGy6Q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391640" y="188640"/>
            <a:ext cx="424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4	этап – Изготовление зайца.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8559" y="714740"/>
            <a:ext cx="1969179" cy="13168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5611" y="714740"/>
            <a:ext cx="1956986" cy="130465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62786" y="657639"/>
            <a:ext cx="993734" cy="132294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772" y="2441982"/>
            <a:ext cx="1274174" cy="16948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03233" y="2423086"/>
            <a:ext cx="1268078" cy="168873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2448079"/>
            <a:ext cx="1261981" cy="168873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31711" y="2441375"/>
            <a:ext cx="1255885" cy="167044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6250" y="4484883"/>
            <a:ext cx="8210550" cy="170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588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A5BB26-0F82-414F-897A-52853C29F2F7}" type="datetime1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38C31B-27D8-4A70-9470-5673AB8A28A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5" name="Picture 4" descr="74ea68a2018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66" y="-33307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40466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dale Sans UI"/>
              </a:rPr>
              <a:t>   БЛАГОДАРЮ   ЗА  ВНИМАНИЕ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dale Sans UI"/>
            </a:endParaRPr>
          </a:p>
        </p:txBody>
      </p:sp>
      <p:pic>
        <p:nvPicPr>
          <p:cNvPr id="8" name="Picture 14" descr="http://rosmusor.info/awards/ph/prv/94b33e0b_s_1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80770" y="2852936"/>
            <a:ext cx="2647181" cy="26471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3407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Экология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Экология 1</Template>
  <TotalTime>1256</TotalTime>
  <Words>341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Экология 1</vt:lpstr>
      <vt:lpstr>  «Мои любимые животные» номинация  «Очистим планету от мусора, отходам вторую жизнь»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БАБАЕВА</dc:creator>
  <dc:description>http://aida.ucoz.ru</dc:description>
  <cp:lastModifiedBy>User</cp:lastModifiedBy>
  <cp:revision>125</cp:revision>
  <dcterms:created xsi:type="dcterms:W3CDTF">2013-03-27T17:37:43Z</dcterms:created>
  <dcterms:modified xsi:type="dcterms:W3CDTF">2017-10-15T20:01:03Z</dcterms:modified>
  <cp:category>шаблоны к Powerpoint</cp:category>
</cp:coreProperties>
</file>