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  <p:sldId id="284" r:id="rId11"/>
    <p:sldId id="269" r:id="rId12"/>
    <p:sldId id="268" r:id="rId13"/>
    <p:sldId id="270" r:id="rId14"/>
    <p:sldId id="272" r:id="rId15"/>
    <p:sldId id="274" r:id="rId16"/>
    <p:sldId id="275" r:id="rId17"/>
    <p:sldId id="276" r:id="rId18"/>
    <p:sldId id="278" r:id="rId19"/>
    <p:sldId id="279" r:id="rId20"/>
    <p:sldId id="280" r:id="rId21"/>
    <p:sldId id="281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707" autoAdjust="0"/>
  </p:normalViewPr>
  <p:slideViewPr>
    <p:cSldViewPr>
      <p:cViewPr varScale="1">
        <p:scale>
          <a:sx n="65" d="100"/>
          <a:sy n="65" d="100"/>
        </p:scale>
        <p:origin x="-150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Мой город Саранск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Admin\Desktop\000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6009" y="1600200"/>
            <a:ext cx="673198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Calibri" pitchFamily="34" charset="0"/>
                <a:cs typeface="Calibri" pitchFamily="34" charset="0"/>
              </a:rPr>
              <a:t>Памятник «Дружбы народов»</a:t>
            </a:r>
            <a:endParaRPr lang="ru-RU" sz="36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Рисунок 3" descr="post36785_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268760"/>
            <a:ext cx="4248472" cy="4968552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50" y="142875"/>
            <a:ext cx="8229600" cy="1498600"/>
          </a:xfrm>
        </p:spPr>
        <p:txBody>
          <a:bodyPr/>
          <a:lstStyle/>
          <a:p>
            <a:pPr eaLnBrk="1" hangingPunct="1"/>
            <a:r>
              <a:rPr lang="ru-RU" sz="3600" b="1" dirty="0" smtClean="0"/>
              <a:t>Кафедральный собор  в честь праведного Фёдора Ушакова</a:t>
            </a:r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323528" y="4365104"/>
            <a:ext cx="86121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Кафедральный собор, построенный в честь святого праведного Фёдора Федоровича  Ушакова.</a:t>
            </a:r>
          </a:p>
          <a:p>
            <a:r>
              <a:rPr lang="ru-RU" sz="2400" b="1" dirty="0"/>
              <a:t>Всего в Соборе 9 куполов. Главных  - 4 и 4 меньших </a:t>
            </a:r>
          </a:p>
          <a:p>
            <a:r>
              <a:rPr lang="ru-RU" sz="2400" b="1" dirty="0"/>
              <a:t>размеров. Главный купол весит около трёх тон.</a:t>
            </a:r>
          </a:p>
          <a:p>
            <a:r>
              <a:rPr lang="ru-RU" sz="2400" b="1" dirty="0"/>
              <a:t>Высота самого здания достигает 61 метр.</a:t>
            </a:r>
          </a:p>
        </p:txBody>
      </p:sp>
      <p:pic>
        <p:nvPicPr>
          <p:cNvPr id="12292" name="Picture 6" descr="ic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25" y="1428750"/>
            <a:ext cx="3622675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268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Храм Казанской иконы Божией Матери</a:t>
            </a:r>
            <a:r>
              <a:rPr lang="ru-RU" sz="3200" dirty="0" smtClean="0"/>
              <a:t> </a:t>
            </a:r>
            <a:endParaRPr lang="ru-RU" sz="3200" dirty="0"/>
          </a:p>
        </p:txBody>
      </p:sp>
      <p:pic>
        <p:nvPicPr>
          <p:cNvPr id="20482" name="Picture 2" descr="http://img-fotki.yandex.ru/get/4913/35721275.22/0_63a64_42f67db_-1-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052736"/>
            <a:ext cx="4824536" cy="361840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4653136"/>
            <a:ext cx="8460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июле 2011 года в городе Саранске (столице Республики Мордовия) с 3-дневным визитом побывал Патриарх Московский и всея Руси Кирилл. Основной целью его визита стало освящение храма в честь Казанской иконы Божией Матери.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5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Церкви и монастыри Саранска.</a:t>
            </a:r>
          </a:p>
        </p:txBody>
      </p:sp>
      <p:pic>
        <p:nvPicPr>
          <p:cNvPr id="15363" name="Picture 4" descr="санаксарский монастыр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981075"/>
            <a:ext cx="251936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250825" y="3068638"/>
            <a:ext cx="36795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err="1"/>
              <a:t>Санаксарский</a:t>
            </a:r>
            <a:r>
              <a:rPr lang="ru-RU" sz="2400" b="1" dirty="0"/>
              <a:t> монастырь</a:t>
            </a:r>
            <a:r>
              <a:rPr lang="ru-RU" sz="2400" b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5365" name="Picture 6" descr="001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1052513"/>
            <a:ext cx="24479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4787900" y="3141663"/>
            <a:ext cx="30125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/>
              <a:t>Никольская церковь.</a:t>
            </a:r>
          </a:p>
        </p:txBody>
      </p:sp>
      <p:sp>
        <p:nvSpPr>
          <p:cNvPr id="15367" name="Text Box 9"/>
          <p:cNvSpPr txBox="1">
            <a:spLocks noChangeArrowheads="1"/>
          </p:cNvSpPr>
          <p:nvPr/>
        </p:nvSpPr>
        <p:spPr bwMode="auto">
          <a:xfrm>
            <a:off x="250825" y="6165850"/>
            <a:ext cx="43556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err="1"/>
              <a:t>Иоанно-Богословская</a:t>
            </a:r>
            <a:r>
              <a:rPr lang="ru-RU" sz="2400" b="1" dirty="0"/>
              <a:t> церковь</a:t>
            </a:r>
            <a:r>
              <a:rPr lang="ru-RU" sz="2400" b="1" dirty="0">
                <a:solidFill>
                  <a:schemeClr val="bg1"/>
                </a:solidFill>
              </a:rPr>
              <a:t>.</a:t>
            </a:r>
          </a:p>
          <a:p>
            <a:endParaRPr lang="ru-RU" sz="2400" dirty="0">
              <a:solidFill>
                <a:srgbClr val="6600FF"/>
              </a:solidFill>
            </a:endParaRPr>
          </a:p>
        </p:txBody>
      </p:sp>
      <p:pic>
        <p:nvPicPr>
          <p:cNvPr id="15368" name="Picture 10" descr="иоано богосло церк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3789363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2" descr="трех святская церков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625" y="3789363"/>
            <a:ext cx="1800225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Text Box 13"/>
          <p:cNvSpPr txBox="1">
            <a:spLocks noChangeArrowheads="1"/>
          </p:cNvSpPr>
          <p:nvPr/>
        </p:nvSpPr>
        <p:spPr bwMode="auto">
          <a:xfrm>
            <a:off x="5219700" y="6118225"/>
            <a:ext cx="31498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err="1"/>
              <a:t>Трёхсвятская</a:t>
            </a:r>
            <a:r>
              <a:rPr lang="ru-RU" b="1" dirty="0"/>
              <a:t> </a:t>
            </a:r>
            <a:r>
              <a:rPr lang="ru-RU" sz="2400" b="1" dirty="0"/>
              <a:t>церковь.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81574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556792"/>
            <a:ext cx="7097931" cy="4968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90872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alibri" pitchFamily="34" charset="0"/>
                <a:cs typeface="Calibri" pitchFamily="34" charset="0"/>
              </a:rPr>
              <a:t>Мордовский национальный драматический театр</a:t>
            </a:r>
            <a:endParaRPr lang="ru-RU" sz="3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60648"/>
            <a:ext cx="36321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Театры и музеи</a:t>
            </a:r>
            <a:endParaRPr lang="ru-RU" sz="4000" dirty="0"/>
          </a:p>
        </p:txBody>
      </p:sp>
    </p:spTree>
  </p:cSld>
  <p:clrMapOvr>
    <a:masterClrMapping/>
  </p:clrMapOvr>
  <p:transition spd="med" advClick="0" advTm="3000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06188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196752"/>
            <a:ext cx="7200800" cy="51125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332656"/>
            <a:ext cx="8892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latin typeface="Calibri" pitchFamily="34" charset="0"/>
                <a:cs typeface="Calibri" pitchFamily="34" charset="0"/>
              </a:rPr>
              <a:t>Театр оперы и балета им. И.М. Яушева</a:t>
            </a:r>
            <a:endParaRPr lang="ru-RU" sz="36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 advClick="0" advTm="3000">
    <p:checke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Мордовский драматический театр открыт в 1935 г.</a:t>
            </a:r>
            <a:endParaRPr lang="ru-RU" sz="2800" b="1" dirty="0"/>
          </a:p>
        </p:txBody>
      </p:sp>
      <p:pic>
        <p:nvPicPr>
          <p:cNvPr id="3" name="Picture 8" descr="гос музыкальный театр    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96752"/>
            <a:ext cx="710479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460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Театр кукол. Стал профессиональным       1 января 1938 года.</a:t>
            </a:r>
            <a:endParaRPr lang="ru-RU" sz="2400" b="1" dirty="0"/>
          </a:p>
        </p:txBody>
      </p:sp>
      <p:pic>
        <p:nvPicPr>
          <p:cNvPr id="3" name="Picture 10" descr="гос театр кук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75728"/>
            <a:ext cx="7200800" cy="540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8778668d1a7c74230918aaec7c507f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268760"/>
            <a:ext cx="7200800" cy="5040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4" y="404664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Calibri" pitchFamily="34" charset="0"/>
                <a:cs typeface="Calibri" pitchFamily="34" charset="0"/>
              </a:rPr>
              <a:t>Музей им. С. Д. Эрьзи</a:t>
            </a:r>
            <a:endParaRPr lang="ru-RU" sz="36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 advClick="0" advTm="3000">
    <p:randomBar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32656"/>
            <a:ext cx="87484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Историко-этнографический комплекс «Мордовское подворье»</a:t>
            </a:r>
            <a:endParaRPr lang="ru-RU" sz="24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7651" name="Picture 3" descr="C:\Users\Admin\Desktop\1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7776864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/>
              <a:t>Саранск-Один из старейших городов Среднего Поволжья.</a:t>
            </a:r>
            <a:br>
              <a:rPr lang="ru-RU" sz="2700" b="1" dirty="0" smtClean="0"/>
            </a:br>
            <a:r>
              <a:rPr lang="ru-RU" sz="2700" b="1" dirty="0" smtClean="0"/>
              <a:t>	Он возник в 1641 году как военная крепость на юга- Восточной сторожевой черте Московского государства.</a:t>
            </a:r>
            <a:br>
              <a:rPr lang="ru-RU" sz="2700" b="1" dirty="0" smtClean="0"/>
            </a:br>
            <a:r>
              <a:rPr lang="ru-RU" sz="2700" b="1" dirty="0" smtClean="0"/>
              <a:t>	Основан на перекрестке больших гужевых трактов, соединявших Астрахань с Москвой, Крым с Казанью</a:t>
            </a:r>
            <a:r>
              <a:rPr lang="ru-RU" sz="2200" b="1" dirty="0" smtClean="0"/>
              <a:t>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" name="Picture 6" descr="один из старейших город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7231" y="2276872"/>
            <a:ext cx="7444825" cy="4032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Мордовский республиканский краеведческий музей им. И.Д. Воронина </a:t>
            </a:r>
            <a:endParaRPr lang="ru-RU" sz="3200" dirty="0"/>
          </a:p>
        </p:txBody>
      </p:sp>
      <p:pic>
        <p:nvPicPr>
          <p:cNvPr id="36866" name="Picture 2" descr="http://resources-guide.toptriptip.com/7647966b7343c29048673252e490f736/clips/47-42-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8379822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820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Музей военного и трудового подвига 1941-1945 годов</a:t>
            </a:r>
            <a:endParaRPr lang="ru-RU" sz="2800" b="1" dirty="0"/>
          </a:p>
        </p:txBody>
      </p:sp>
      <p:pic>
        <p:nvPicPr>
          <p:cNvPr id="37890" name="Picture 2" descr="http://turizmrm.ru/assets/images/chtoposetitb/museums/memorialniy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8720"/>
            <a:ext cx="7272808" cy="54546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04664"/>
            <a:ext cx="63686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Музей мордовской народной культуры</a:t>
            </a:r>
            <a:endParaRPr lang="ru-RU" sz="2800" b="1" dirty="0"/>
          </a:p>
        </p:txBody>
      </p:sp>
      <p:pic>
        <p:nvPicPr>
          <p:cNvPr id="38914" name="Picture 2" descr="http://turizmrm.ru/assets/images/chtoposetitb/museums/naz-muzey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24744"/>
            <a:ext cx="7044275" cy="528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На этом месте в 1641году была основана крепость- Саранск, как важный форпост в юго-восточной окраине Российского Государства</a:t>
            </a:r>
            <a:endParaRPr lang="ru-RU" sz="2400" dirty="0"/>
          </a:p>
        </p:txBody>
      </p:sp>
      <p:pic>
        <p:nvPicPr>
          <p:cNvPr id="3" name="Picture 4" descr="001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808"/>
            <a:ext cx="6143711" cy="460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История герба Саранска</a:t>
            </a:r>
            <a:endParaRPr lang="ru-RU" dirty="0"/>
          </a:p>
        </p:txBody>
      </p:sp>
      <p:pic>
        <p:nvPicPr>
          <p:cNvPr id="4" name="Picture 8" descr="gerb_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16573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7822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2144623"/>
            <a:ext cx="58326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</a:rPr>
              <a:t>Герб Саранска утвержден 28 мая 1781 </a:t>
            </a:r>
            <a:endParaRPr lang="ru-RU" dirty="0"/>
          </a:p>
        </p:txBody>
      </p:sp>
      <p:pic>
        <p:nvPicPr>
          <p:cNvPr id="7" name="Picture 11" descr="gerb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005064"/>
            <a:ext cx="19050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771800" y="4869160"/>
            <a:ext cx="5414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Герб города утвержден 10 июня 1994 г.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\Desktop\10_bi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4091277" cy="45365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1412776"/>
            <a:ext cx="457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Герб Мордовии был утвержден 30 марта 1995 года законом Республики Мордовия "О Государственном Гербе Республики Мордовия".</a:t>
            </a:r>
          </a:p>
          <a:p>
            <a:endParaRPr lang="ru-RU" sz="2400" dirty="0" smtClean="0"/>
          </a:p>
          <a:p>
            <a:r>
              <a:rPr lang="ru-RU" sz="2400" dirty="0" smtClean="0"/>
              <a:t>Герб Мордовии не включен в Государственный геральдический регистр Российской Федерации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лаг Республики Мордов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331640" y="1916832"/>
            <a:ext cx="6523148" cy="434876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404664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Флаг республики Мордовия является государственным символом Республики Мордовия. Принят Парламентом Республики 30 марта 1995 года.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972" y="476672"/>
            <a:ext cx="87650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Достопримечательности города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1340768"/>
            <a:ext cx="51044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Памятники истории и культуры</a:t>
            </a:r>
            <a:endParaRPr lang="ru-RU" sz="2800" dirty="0"/>
          </a:p>
        </p:txBody>
      </p:sp>
      <p:pic>
        <p:nvPicPr>
          <p:cNvPr id="5" name="Picture 7" descr="000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2874814" cy="4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851920" y="1916832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Памятник Емельяну Пугачёву. Расположен на развилке ул. Короленко и Волгоградская. Установлен в месте, где с 27 июня по 3 июля 1774 года находилась ставка проходящих через Саранск пугачёвских войск.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000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357188"/>
            <a:ext cx="2592388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5" descr="001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8" y="714375"/>
            <a:ext cx="223202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142875" y="4643438"/>
            <a:ext cx="28797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Памятник</a:t>
            </a:r>
            <a:r>
              <a:rPr lang="ru-RU" b="1" dirty="0"/>
              <a:t> </a:t>
            </a:r>
            <a:r>
              <a:rPr lang="ru-RU" sz="2400" b="1" dirty="0"/>
              <a:t>Н.П.Огарёву</a:t>
            </a:r>
            <a:r>
              <a:rPr lang="ru-RU" b="1" dirty="0"/>
              <a:t> </a:t>
            </a:r>
            <a:r>
              <a:rPr lang="ru-RU" sz="2400" b="1" dirty="0"/>
              <a:t>открыт</a:t>
            </a:r>
            <a:r>
              <a:rPr lang="ru-RU" b="1" dirty="0"/>
              <a:t> 6 </a:t>
            </a:r>
            <a:r>
              <a:rPr lang="ru-RU" sz="2400" b="1" dirty="0"/>
              <a:t>декабря</a:t>
            </a:r>
            <a:r>
              <a:rPr lang="ru-RU" b="1" dirty="0"/>
              <a:t> </a:t>
            </a:r>
            <a:r>
              <a:rPr lang="ru-RU" sz="2400" b="1" dirty="0"/>
              <a:t>1984</a:t>
            </a:r>
            <a:r>
              <a:rPr lang="ru-RU" b="1" dirty="0"/>
              <a:t> </a:t>
            </a:r>
            <a:r>
              <a:rPr lang="ru-RU" sz="2400" b="1" dirty="0"/>
              <a:t>года</a:t>
            </a:r>
            <a:r>
              <a:rPr lang="ru-RU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3000375" y="4786313"/>
            <a:ext cx="29956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Памятник</a:t>
            </a:r>
            <a:r>
              <a:rPr lang="ru-RU" b="1" dirty="0"/>
              <a:t> </a:t>
            </a:r>
            <a:r>
              <a:rPr lang="ru-RU" sz="2400" b="1" dirty="0"/>
              <a:t>А.С.Пушкину</a:t>
            </a:r>
            <a:r>
              <a:rPr lang="ru-RU" b="1" dirty="0"/>
              <a:t> </a:t>
            </a:r>
            <a:r>
              <a:rPr lang="ru-RU" sz="2400" b="1" dirty="0"/>
              <a:t>открыт</a:t>
            </a:r>
            <a:r>
              <a:rPr lang="ru-RU" b="1" dirty="0"/>
              <a:t> в </a:t>
            </a:r>
            <a:r>
              <a:rPr lang="ru-RU" sz="2400" b="1" dirty="0"/>
              <a:t>1977году</a:t>
            </a:r>
            <a:r>
              <a:rPr lang="ru-RU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5857875" y="3929063"/>
            <a:ext cx="30892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Памятник</a:t>
            </a:r>
            <a:r>
              <a:rPr lang="ru-RU" b="1" dirty="0"/>
              <a:t> </a:t>
            </a:r>
            <a:r>
              <a:rPr lang="ru-RU" sz="2400" b="1" dirty="0"/>
              <a:t>Ф.Ф.Ушакову</a:t>
            </a:r>
            <a:r>
              <a:rPr lang="ru-RU" b="1" dirty="0"/>
              <a:t> </a:t>
            </a:r>
            <a:r>
              <a:rPr lang="ru-RU" sz="2400" b="1" dirty="0"/>
              <a:t>открыт</a:t>
            </a:r>
            <a:r>
              <a:rPr lang="ru-RU" b="1" dirty="0"/>
              <a:t> </a:t>
            </a:r>
            <a:r>
              <a:rPr lang="ru-RU" sz="2400" b="1" dirty="0"/>
              <a:t>10</a:t>
            </a:r>
            <a:r>
              <a:rPr lang="ru-RU" b="1" dirty="0"/>
              <a:t> </a:t>
            </a:r>
            <a:r>
              <a:rPr lang="ru-RU" sz="2400" b="1" dirty="0"/>
              <a:t>августа</a:t>
            </a:r>
            <a:r>
              <a:rPr lang="ru-RU" b="1" dirty="0"/>
              <a:t> </a:t>
            </a:r>
            <a:r>
              <a:rPr lang="ru-RU" sz="2400" b="1" dirty="0"/>
              <a:t>2006</a:t>
            </a:r>
            <a:r>
              <a:rPr lang="ru-RU" b="1" dirty="0"/>
              <a:t> </a:t>
            </a:r>
            <a:r>
              <a:rPr lang="ru-RU" sz="2400" b="1" dirty="0"/>
              <a:t>года</a:t>
            </a:r>
            <a:r>
              <a:rPr lang="ru-RU" b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9223" name="Picture 13" descr="001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75" y="357188"/>
            <a:ext cx="3024188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85750"/>
            <a:ext cx="230028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000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38" y="571500"/>
            <a:ext cx="2754312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6" descr="полежае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38" y="1000125"/>
            <a:ext cx="318611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2714625" y="4500563"/>
            <a:ext cx="27860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Памятник</a:t>
            </a:r>
            <a:r>
              <a:rPr lang="ru-RU" b="1" dirty="0"/>
              <a:t> </a:t>
            </a:r>
            <a:r>
              <a:rPr lang="ru-RU" sz="2400" b="1" dirty="0" err="1"/>
              <a:t>С.Д.Эрьзе</a:t>
            </a:r>
            <a:r>
              <a:rPr lang="ru-RU" b="1" dirty="0"/>
              <a:t> </a:t>
            </a:r>
            <a:r>
              <a:rPr lang="ru-RU" sz="2400" b="1" dirty="0"/>
              <a:t>открыт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sz="2400" b="1" dirty="0" smtClean="0"/>
              <a:t>4</a:t>
            </a:r>
            <a:r>
              <a:rPr lang="ru-RU" b="1" dirty="0" smtClean="0"/>
              <a:t> </a:t>
            </a:r>
            <a:r>
              <a:rPr lang="ru-RU" sz="2400" b="1" dirty="0"/>
              <a:t>ноября</a:t>
            </a:r>
            <a:r>
              <a:rPr lang="ru-RU" b="1" dirty="0"/>
              <a:t> </a:t>
            </a:r>
            <a:r>
              <a:rPr lang="ru-RU" sz="2400" b="1" dirty="0"/>
              <a:t>1996</a:t>
            </a:r>
            <a:r>
              <a:rPr lang="ru-RU" b="1" dirty="0"/>
              <a:t> </a:t>
            </a:r>
            <a:r>
              <a:rPr lang="ru-RU" sz="2400" b="1" dirty="0"/>
              <a:t>года</a:t>
            </a:r>
            <a:r>
              <a:rPr lang="ru-RU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8198" name="Text Box 8"/>
          <p:cNvSpPr txBox="1">
            <a:spLocks noChangeArrowheads="1"/>
          </p:cNvSpPr>
          <p:nvPr/>
        </p:nvSpPr>
        <p:spPr bwMode="auto">
          <a:xfrm>
            <a:off x="5786438" y="5357813"/>
            <a:ext cx="32178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Памятник</a:t>
            </a:r>
            <a:r>
              <a:rPr lang="ru-RU" b="1" dirty="0"/>
              <a:t> </a:t>
            </a:r>
            <a:r>
              <a:rPr lang="ru-RU" sz="2400" b="1" dirty="0"/>
              <a:t>А.И.Полежаеву</a:t>
            </a:r>
            <a:r>
              <a:rPr lang="ru-RU" b="1" dirty="0"/>
              <a:t> </a:t>
            </a:r>
            <a:r>
              <a:rPr lang="ru-RU" sz="2400" b="1" dirty="0"/>
              <a:t>открыт</a:t>
            </a:r>
            <a:r>
              <a:rPr lang="ru-RU" b="1" dirty="0"/>
              <a:t> в </a:t>
            </a:r>
            <a:r>
              <a:rPr lang="ru-RU" sz="2400" b="1" dirty="0"/>
              <a:t>1967</a:t>
            </a:r>
            <a:r>
              <a:rPr lang="ru-RU" b="1" dirty="0"/>
              <a:t> </a:t>
            </a:r>
            <a:r>
              <a:rPr lang="ru-RU" sz="2400" b="1" dirty="0"/>
              <a:t>году</a:t>
            </a:r>
            <a:r>
              <a:rPr lang="ru-RU" b="1" dirty="0"/>
              <a:t>.</a:t>
            </a:r>
          </a:p>
        </p:txBody>
      </p:sp>
      <p:sp>
        <p:nvSpPr>
          <p:cNvPr id="8199" name="Text Box 10"/>
          <p:cNvSpPr txBox="1">
            <a:spLocks noChangeArrowheads="1"/>
          </p:cNvSpPr>
          <p:nvPr/>
        </p:nvSpPr>
        <p:spPr bwMode="auto">
          <a:xfrm>
            <a:off x="142875" y="3571875"/>
            <a:ext cx="29289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Памятник «Героям</a:t>
            </a:r>
          </a:p>
          <a:p>
            <a:r>
              <a:rPr lang="ru-RU" sz="2400" b="1" dirty="0"/>
              <a:t>стратонавтам</a:t>
            </a:r>
            <a:r>
              <a:rPr lang="ru-RU" b="1" dirty="0"/>
              <a:t>» </a:t>
            </a:r>
            <a:r>
              <a:rPr lang="ru-RU" sz="2400" b="1" dirty="0"/>
              <a:t>открыт</a:t>
            </a:r>
            <a:r>
              <a:rPr lang="ru-RU" b="1" dirty="0"/>
              <a:t> в </a:t>
            </a:r>
            <a:r>
              <a:rPr lang="ru-RU" sz="2400" b="1" dirty="0"/>
              <a:t>1963году</a:t>
            </a:r>
            <a:r>
              <a:rPr lang="ru-RU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357</Words>
  <Application>Microsoft Office PowerPoint</Application>
  <PresentationFormat>Экран (4:3)</PresentationFormat>
  <Paragraphs>44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Мой город Саранск</vt:lpstr>
      <vt:lpstr>Саранск-Один из старейших городов Среднего Поволжья.  Он возник в 1641 году как военная крепость на юга- Восточной сторожевой черте Московского государства.  Основан на перекрестке больших гужевых трактов, соединявших Астрахань с Москвой, Крым с Казанью. </vt:lpstr>
      <vt:lpstr>На этом месте в 1641году была основана крепость- Саранск, как важный форпост в юго-восточной окраине Российского Государства</vt:lpstr>
      <vt:lpstr>История герба Саранска</vt:lpstr>
      <vt:lpstr>Слайд 5</vt:lpstr>
      <vt:lpstr>Слайд 6</vt:lpstr>
      <vt:lpstr>Слайд 7</vt:lpstr>
      <vt:lpstr>Слайд 8</vt:lpstr>
      <vt:lpstr>Слайд 9</vt:lpstr>
      <vt:lpstr>Слайд 10</vt:lpstr>
      <vt:lpstr>Кафедральный собор  в честь праведного Фёдора Ушакова</vt:lpstr>
      <vt:lpstr>Слайд 12</vt:lpstr>
      <vt:lpstr>Церкви и монастыри Саранска.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город Саранск</dc:title>
  <dc:creator>Admin</dc:creator>
  <cp:lastModifiedBy>Admin</cp:lastModifiedBy>
  <cp:revision>9</cp:revision>
  <dcterms:created xsi:type="dcterms:W3CDTF">2017-10-15T11:57:26Z</dcterms:created>
  <dcterms:modified xsi:type="dcterms:W3CDTF">2017-10-15T13:05:17Z</dcterms:modified>
</cp:coreProperties>
</file>