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8A9E0C-2609-48B3-AA31-1A0AA166A867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47D485-0F5E-44B2-8A1A-A0E0DB577F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«Мы-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Усть-Лабинцы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!»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МБДОУ №24, Воспитатель: Шевченко Н.И.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endParaRPr lang="ru-RU" sz="4000" i="1" dirty="0"/>
          </a:p>
        </p:txBody>
      </p:sp>
      <p:pic>
        <p:nvPicPr>
          <p:cNvPr id="5" name="Содержимое 4" descr="1_DSC_008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1680" y="2492896"/>
            <a:ext cx="5976664" cy="3831704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Злата- любитель животных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 (3)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2852936"/>
            <a:ext cx="3812232" cy="2799358"/>
          </a:xfrm>
        </p:spPr>
      </p:pic>
      <p:pic>
        <p:nvPicPr>
          <p:cNvPr id="6" name="Содержимое 5" descr="image (1)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780928"/>
            <a:ext cx="3524200" cy="287136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Ангелина-патриот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97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107168" y="2132856"/>
            <a:ext cx="2929663" cy="381642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305800" cy="1800200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Макар-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_HmrZV_woaw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3004470"/>
            <a:ext cx="4038600" cy="2266698"/>
          </a:xfrm>
        </p:spPr>
      </p:pic>
      <p:pic>
        <p:nvPicPr>
          <p:cNvPr id="6" name="Содержимое 5" descr="_kC1HOGRvEM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419551" y="1920875"/>
            <a:ext cx="2495897" cy="44338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исследователь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ES-Ad9Kh6E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28551" y="1920875"/>
            <a:ext cx="2495897" cy="4433888"/>
          </a:xfrm>
        </p:spPr>
      </p:pic>
      <p:pic>
        <p:nvPicPr>
          <p:cNvPr id="6" name="Содержимое 5" descr="E6fvnncYo9U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419551" y="1920875"/>
            <a:ext cx="2495897" cy="44338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Даша-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141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856321" y="2905211"/>
            <a:ext cx="3240359" cy="2271713"/>
          </a:xfrm>
        </p:spPr>
      </p:pic>
      <p:pic>
        <p:nvPicPr>
          <p:cNvPr id="8" name="Содержимое 7" descr="S14100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3068960"/>
            <a:ext cx="3754760" cy="220471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путешественница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14100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3001962"/>
            <a:ext cx="4038600" cy="2271713"/>
          </a:xfrm>
        </p:spPr>
      </p:pic>
      <p:pic>
        <p:nvPicPr>
          <p:cNvPr id="7" name="Содержимое 6" descr="S141001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3001962"/>
            <a:ext cx="4038600" cy="22717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Настя-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_DSC_006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924944"/>
            <a:ext cx="4038600" cy="2271713"/>
          </a:xfrm>
        </p:spPr>
      </p:pic>
      <p:pic>
        <p:nvPicPr>
          <p:cNvPr id="6" name="Содержимое 5" descr="1_DSC_007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3001962"/>
            <a:ext cx="4038600" cy="227171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обозреватель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_1-DSC_009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3001962"/>
            <a:ext cx="3740224" cy="2271713"/>
          </a:xfrm>
        </p:spPr>
      </p:pic>
      <p:pic>
        <p:nvPicPr>
          <p:cNvPr id="6" name="Содержимое 5" descr="1_DSC_008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3001962"/>
            <a:ext cx="3380184" cy="227171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достопримечательностей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_DSC_006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3001962"/>
            <a:ext cx="4038600" cy="2271713"/>
          </a:xfrm>
        </p:spPr>
      </p:pic>
      <p:pic>
        <p:nvPicPr>
          <p:cNvPr id="7" name="Содержимое 6" descr="1_DSC_00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3001962"/>
            <a:ext cx="4038600" cy="227171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Роберт- интересующийся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амятик дк кубань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29469" y="2132855"/>
            <a:ext cx="2494062" cy="3960441"/>
          </a:xfrm>
        </p:spPr>
      </p:pic>
      <p:pic>
        <p:nvPicPr>
          <p:cNvPr id="6" name="Содержимое 5" descr="фонтан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92080" y="2132856"/>
            <a:ext cx="2494062" cy="388843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17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«Мы- Усть-Лабинцы!» МБДОУ №24, Воспитатель: Шевченко Н.И.                                                   </vt:lpstr>
      <vt:lpstr>Макар-</vt:lpstr>
      <vt:lpstr>исследователь</vt:lpstr>
      <vt:lpstr>Даша-</vt:lpstr>
      <vt:lpstr>путешественница</vt:lpstr>
      <vt:lpstr>Настя-</vt:lpstr>
      <vt:lpstr>обозреватель</vt:lpstr>
      <vt:lpstr>достопримечательностей</vt:lpstr>
      <vt:lpstr>Роберт- интересующийся</vt:lpstr>
      <vt:lpstr>Злата- любитель животных</vt:lpstr>
      <vt:lpstr>Ангелина-патриот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Пользователь</cp:lastModifiedBy>
  <cp:revision>14</cp:revision>
  <dcterms:created xsi:type="dcterms:W3CDTF">2016-06-16T17:06:53Z</dcterms:created>
  <dcterms:modified xsi:type="dcterms:W3CDTF">2017-10-15T14:20:22Z</dcterms:modified>
</cp:coreProperties>
</file>