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02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19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C5B32-FECF-4850-912F-8F1CF19C2130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225A5-84FD-4CEA-92EF-4693DEDC9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C5B32-FECF-4850-912F-8F1CF19C2130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225A5-84FD-4CEA-92EF-4693DEDC9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C5B32-FECF-4850-912F-8F1CF19C2130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225A5-84FD-4CEA-92EF-4693DEDC9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C5B32-FECF-4850-912F-8F1CF19C2130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225A5-84FD-4CEA-92EF-4693DEDC9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C5B32-FECF-4850-912F-8F1CF19C2130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225A5-84FD-4CEA-92EF-4693DEDC9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C5B32-FECF-4850-912F-8F1CF19C2130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225A5-84FD-4CEA-92EF-4693DEDC9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C5B32-FECF-4850-912F-8F1CF19C2130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225A5-84FD-4CEA-92EF-4693DEDC9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C5B32-FECF-4850-912F-8F1CF19C2130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225A5-84FD-4CEA-92EF-4693DEDC9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C5B32-FECF-4850-912F-8F1CF19C2130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225A5-84FD-4CEA-92EF-4693DEDC9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C5B32-FECF-4850-912F-8F1CF19C2130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225A5-84FD-4CEA-92EF-4693DEDC9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C5B32-FECF-4850-912F-8F1CF19C2130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225A5-84FD-4CEA-92EF-4693DEDC9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C5B32-FECF-4850-912F-8F1CF19C2130}" type="datetimeFigureOut">
              <a:rPr lang="ru-RU" smtClean="0"/>
              <a:pPr/>
              <a:t>15.04.2017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225A5-84FD-4CEA-92EF-4693DEDC9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51521"/>
            <a:ext cx="5829300" cy="6480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0648" y="1115616"/>
            <a:ext cx="6336704" cy="77048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pic>
        <p:nvPicPr>
          <p:cNvPr id="8" name="Рисунок 7" descr="0_126b03_54a3f9c5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990295">
            <a:off x="124195" y="269338"/>
            <a:ext cx="1524003" cy="1328002"/>
          </a:xfrm>
          <a:prstGeom prst="rect">
            <a:avLst/>
          </a:prstGeom>
        </p:spPr>
      </p:pic>
      <p:pic>
        <p:nvPicPr>
          <p:cNvPr id="9" name="Рисунок 8" descr="0_126b03_54a3f9c5_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857700">
            <a:off x="4883018" y="3080224"/>
            <a:ext cx="1904540" cy="1301358"/>
          </a:xfrm>
          <a:prstGeom prst="rect">
            <a:avLst/>
          </a:prstGeom>
        </p:spPr>
      </p:pic>
      <p:pic>
        <p:nvPicPr>
          <p:cNvPr id="11" name="Рисунок 10" descr="57fa43a3f3475157a998389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81128" y="7092280"/>
            <a:ext cx="2062643" cy="1773873"/>
          </a:xfrm>
          <a:prstGeom prst="rect">
            <a:avLst/>
          </a:prstGeom>
        </p:spPr>
      </p:pic>
      <p:pic>
        <p:nvPicPr>
          <p:cNvPr id="13" name="Рисунок 12" descr="3_01-1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9160" y="0"/>
            <a:ext cx="1485931" cy="1766349"/>
          </a:xfrm>
          <a:prstGeom prst="rect">
            <a:avLst/>
          </a:prstGeom>
        </p:spPr>
      </p:pic>
      <p:pic>
        <p:nvPicPr>
          <p:cNvPr id="14" name="Рисунок 13" descr="3_01-13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818589">
            <a:off x="737723" y="6367953"/>
            <a:ext cx="1582302" cy="1858381"/>
          </a:xfrm>
          <a:prstGeom prst="rect">
            <a:avLst/>
          </a:prstGeom>
        </p:spPr>
      </p:pic>
      <p:pic>
        <p:nvPicPr>
          <p:cNvPr id="12" name="Рисунок 11" descr="0_10606f_ac807897_S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2192517">
            <a:off x="630619" y="2679296"/>
            <a:ext cx="1872208" cy="1576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24700c3d2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6752" y="251520"/>
            <a:ext cx="4536504" cy="720079"/>
          </a:xfrm>
        </p:spPr>
        <p:txBody>
          <a:bodyPr>
            <a:prstTxWarp prst="textInflate">
              <a:avLst/>
            </a:prstTxWarp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Цели и задачи: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6672" y="971600"/>
            <a:ext cx="6120680" cy="7920880"/>
          </a:xfrm>
        </p:spPr>
        <p:txBody>
          <a:bodyPr>
            <a:normAutofit fontScale="92500" lnSpcReduction="10000"/>
          </a:bodyPr>
          <a:lstStyle/>
          <a:p>
            <a:pPr algn="l">
              <a:spcBef>
                <a:spcPts val="0"/>
              </a:spcBef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</a:t>
            </a:r>
            <a:r>
              <a:rPr lang="ru-RU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Расширять 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представления детей </a:t>
            </a:r>
            <a:endParaRPr lang="ru-RU" sz="3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родной стране, о государственных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l">
              <a:spcBef>
                <a:spcPts val="0"/>
              </a:spcBef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праздниках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l"/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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Дать 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элементарные сведения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l">
              <a:spcBef>
                <a:spcPts val="0"/>
              </a:spcBef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истории России. Углублять и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l">
              <a:spcBef>
                <a:spcPts val="0"/>
              </a:spcBef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уточнять 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представления о Родине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</a:t>
            </a:r>
          </a:p>
          <a:p>
            <a:pPr algn="l">
              <a:spcBef>
                <a:spcPts val="0"/>
              </a:spcBef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России;</a:t>
            </a:r>
          </a:p>
          <a:p>
            <a:pPr algn="l">
              <a:spcBef>
                <a:spcPts val="0"/>
              </a:spcBef>
              <a:buFont typeface="Wingdings"/>
              <a:buChar char=""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Поддерживать 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 детей к </a:t>
            </a:r>
            <a:endParaRPr lang="ru-RU" sz="3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событиям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происходящим в стране,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l">
              <a:spcBef>
                <a:spcPts val="0"/>
              </a:spcBef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чувство гордости за ее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достижения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>
              <a:buFont typeface="Wingdings"/>
              <a:buChar char=""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Закреплять 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знания о флаге, гербе и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гимне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России; </a:t>
            </a:r>
          </a:p>
          <a:p>
            <a:pPr algn="l"/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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Расширять 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представления о Москве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-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главном городе, столице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России;     </a:t>
            </a:r>
          </a:p>
          <a:p>
            <a:pPr algn="l">
              <a:buFont typeface="Wingdings"/>
              <a:buChar char=""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Воспитывать 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уважение к людям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разных </a:t>
            </a:r>
            <a:r>
              <a:rPr lang="ru-RU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национальностей и их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l">
              <a:spcBef>
                <a:spcPts val="0"/>
              </a:spcBef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обычаям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24700c3d2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2736" y="251520"/>
            <a:ext cx="4824536" cy="936104"/>
          </a:xfrm>
        </p:spPr>
        <p:txBody>
          <a:bodyPr>
            <a:prstTxWarp prst="textInflate">
              <a:avLst/>
            </a:prstTxWarp>
            <a:no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Monotype Corsiva" pitchFamily="66" charset="0"/>
              </a:rPr>
              <a:t>Чем мы будем заниматься </a:t>
            </a:r>
            <a:br>
              <a:rPr lang="ru-RU" sz="3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000" b="1" dirty="0" smtClean="0">
                <a:solidFill>
                  <a:srgbClr val="002060"/>
                </a:solidFill>
                <a:latin typeface="Monotype Corsiva" pitchFamily="66" charset="0"/>
              </a:rPr>
              <a:t>на этой неделе: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4664" y="1115616"/>
            <a:ext cx="6264696" cy="8028384"/>
          </a:xfrm>
        </p:spPr>
        <p:txBody>
          <a:bodyPr>
            <a:normAutofit fontScale="77500" lnSpcReduction="20000"/>
          </a:bodyPr>
          <a:lstStyle/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 Беседа «Что мы знаем о России?», 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 «Наша Родина -Россия», История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 Московского  Кремля», «Почему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орёл двуглавый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?»,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Wingdings"/>
            </a:endParaRP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«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С чего начинается Родина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?»,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«Главный город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нашей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страны»;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 Инсценировка сказки «Маша и медведь»;</a:t>
            </a:r>
          </a:p>
          <a:p>
            <a:pPr algn="l">
              <a:spcBef>
                <a:spcPts val="0"/>
              </a:spcBef>
              <a:buFont typeface="Wingdings"/>
              <a:buChar char="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Чтение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художественной литературы: А.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Ишимова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«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История России в рассказах для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детей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»,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И.Суриков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«Вот моя деревня», Н.Носов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«Метро»,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С.Михалков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«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Кремлёвские звёзды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», Г.Скребицкий «Мать и  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кормилица»,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р.н.с.»Никита Кожемяка», «Аленький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цветочек»;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Wingdings"/>
            </a:endParaRPr>
          </a:p>
          <a:p>
            <a:pPr algn="l">
              <a:spcBef>
                <a:spcPts val="0"/>
              </a:spcBef>
              <a:buFont typeface="Wingdings"/>
              <a:buChar char="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Слушание песен «С чего начинается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Родина?»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М.Матусовский, муз.Г. Струве, сл.Н. Соловьевой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 «Моя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Родина»;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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Заучивание стихотворения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Ф.Савинова «Родина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»;</a:t>
            </a:r>
          </a:p>
          <a:p>
            <a:pPr algn="l">
              <a:spcBef>
                <a:spcPts val="0"/>
              </a:spcBef>
              <a:buFont typeface="Wingdings"/>
              <a:buChar char="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Рисование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«Красавица ромашка», «Белая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берёза-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символ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России»;</a:t>
            </a:r>
          </a:p>
          <a:p>
            <a:pPr algn="l">
              <a:spcBef>
                <a:spcPts val="0"/>
              </a:spcBef>
              <a:buFont typeface="Wingdings"/>
              <a:buChar char="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Конструирование и игры с бумагой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 «Проекты городов России»;</a:t>
            </a:r>
          </a:p>
          <a:p>
            <a:pPr algn="l">
              <a:spcBef>
                <a:spcPts val="0"/>
              </a:spcBef>
              <a:buFont typeface="Wingdings"/>
              <a:buChar char="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Аппликация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«Моя страна. Кремлёвские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звёзды»;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 Зарисовки «Моя малая Родина»;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Wingdings"/>
            </a:endParaRPr>
          </a:p>
          <a:p>
            <a:pPr algn="l">
              <a:spcBef>
                <a:spcPts val="0"/>
              </a:spcBef>
              <a:buFont typeface="Wingdings"/>
              <a:buChar char="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Развиваем речь «Мы живём в России»;  </a:t>
            </a:r>
          </a:p>
          <a:p>
            <a:pPr algn="l">
              <a:spcBef>
                <a:spcPts val="0"/>
              </a:spcBef>
              <a:buFont typeface="Wingdings"/>
              <a:buChar char="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ООМ «Чистый воздух и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вода-богатство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нашей страны»;</a:t>
            </a:r>
          </a:p>
          <a:p>
            <a:pPr algn="l">
              <a:spcBef>
                <a:spcPts val="0"/>
              </a:spcBef>
              <a:buFont typeface="Wingdings"/>
              <a:buChar char="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Поиграем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в игры: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дидактические «Узнай наш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герб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(флаг)», «Добавь слог», «Что неверно?»,«Неуклюжие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спички», «Синий, красный, белый», подвижные  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«Следопыты», «Раз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флажок, два  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флажок», сюжетно-ролевые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«ГИБДД», «Театр», 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«Телевидение», «Российская Армия»;</a:t>
            </a:r>
          </a:p>
          <a:p>
            <a:pPr algn="l">
              <a:spcBef>
                <a:spcPts val="0"/>
              </a:spcBef>
              <a:buFont typeface="Wingdings"/>
              <a:buChar char="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Пальчиковая гимнастика «Дружная семейка», «Я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 художник», «Мой край»;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Wingdings"/>
            </a:endParaRP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  Просмотр видеоролика «Москва златоглавая».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Wingdings"/>
            </a:endParaRPr>
          </a:p>
          <a:p>
            <a:pPr algn="l">
              <a:spcBef>
                <a:spcPts val="0"/>
              </a:spcBef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290</Words>
  <Application>Microsoft Office PowerPoint</Application>
  <PresentationFormat>Экран (4:3)</PresentationFormat>
  <Paragraphs>54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Цели и задачи:</vt:lpstr>
      <vt:lpstr>Чем мы будем заниматься  на этой неделе: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Владислав</dc:creator>
  <cp:lastModifiedBy>Владислав</cp:lastModifiedBy>
  <cp:revision>14</cp:revision>
  <dcterms:created xsi:type="dcterms:W3CDTF">2017-04-09T11:15:32Z</dcterms:created>
  <dcterms:modified xsi:type="dcterms:W3CDTF">2017-04-15T04:21:43Z</dcterms:modified>
</cp:coreProperties>
</file>