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DC2CF8F-A53D-4F45-BF73-EC0EF91D181B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575F4CD-361D-48B9-B074-8B6F03D52E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ru/search?q=%D1%81%D0%BA%D0%B2%D0%BE%D1%80%D0%B5%D1%86+%D1%8D%D1%82%D0%BE&amp;newwindow=1&amp;source=lnms&amp;tbm=isch&amp;sa=X&amp;ved=0ahUKEwiB2PLQ9_LWAhVjGZoKHaZ2BwYQ_AUICigB&amp;biw=1920&amp;bih=925#imgrc=16lUutzt7KmyV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Обучающее изложение</a:t>
            </a:r>
            <a:br>
              <a:rPr lang="ru-RU" sz="4000" dirty="0" smtClean="0"/>
            </a:br>
            <a:r>
              <a:rPr lang="ru-RU" sz="4000" dirty="0" smtClean="0"/>
              <a:t>3 класс</a:t>
            </a:r>
            <a:br>
              <a:rPr lang="ru-RU" sz="4000" dirty="0" smtClean="0"/>
            </a:br>
            <a:r>
              <a:rPr lang="ru-RU" sz="4000" dirty="0" smtClean="0"/>
              <a:t>«Скворец»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/>
              <a:t>Выполнила</a:t>
            </a:r>
          </a:p>
          <a:p>
            <a:pPr algn="l"/>
            <a:r>
              <a:rPr lang="ru-RU" sz="1800" dirty="0" smtClean="0"/>
              <a:t>Ульянова И.В.</a:t>
            </a:r>
          </a:p>
          <a:p>
            <a:pPr algn="l"/>
            <a:r>
              <a:rPr lang="ru-RU" sz="1800" dirty="0" smtClean="0"/>
              <a:t>Учитель начальных классов г. Воронежа</a:t>
            </a:r>
          </a:p>
          <a:p>
            <a:pPr algn="l"/>
            <a:r>
              <a:rPr lang="ru-RU" sz="1800" dirty="0" smtClean="0"/>
              <a:t>МБОУ СОШ №30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2762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Источники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://www.google.ru/search?q=%D1%81%D0%BA%D0%B2%D0%BE%D1%80%D0%B5%D1%86+%D1%8D%D1%82%D0%BE&amp;newwindow=1&amp;source=lnms&amp;tbm=isch&amp;sa=X&amp;ved=0ahUKEwiB2PLQ9_LWAhVjGZoKHaZ2BwYQ_AUICigB&amp;biw=1920&amp;bih=925#imgrc=16lUutzt7KmyVM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en-US" dirty="0"/>
              <a:t>https://ru.wiktionary.org/wiki/%D1%81%D0%BA%D0%B2%D0%BE%D1%80%D0%B5%D1%86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99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Прочитайте текст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Осень. Поредела на берёзах листва. Сиротливо качается на голой ветке скворечник. Вдруг прилетели два скворца. Скворчиха быстро скользнула в птичий домик. Скворец сел на ветку и тихонько запел. Песня закончилась. Скворушка вылетела из скворечника. Птицы прощались с родным домиком. Весной они опять прилетят сюда. А теперь им пора в далёкий путь.</a:t>
            </a:r>
          </a:p>
        </p:txBody>
      </p:sp>
    </p:spTree>
    <p:extLst>
      <p:ext uri="{BB962C8B-B14F-4D97-AF65-F5344CB8AC3E}">
        <p14:creationId xmlns:p14="http://schemas.microsoft.com/office/powerpoint/2010/main" val="34661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Разделите текст на части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   Осень</a:t>
            </a:r>
            <a:r>
              <a:rPr lang="ru-RU" dirty="0"/>
              <a:t>. Поредела на берёзах листва. Сиротливо качается на голой ветке скворечник. </a:t>
            </a:r>
            <a:endParaRPr lang="ru-RU" dirty="0" smtClean="0"/>
          </a:p>
          <a:p>
            <a:r>
              <a:rPr lang="ru-RU" dirty="0" smtClean="0"/>
              <a:t>    Вдруг </a:t>
            </a:r>
            <a:r>
              <a:rPr lang="ru-RU" dirty="0"/>
              <a:t>прилетели два скворца. Скворчиха быстро скользнула в птичий домик. Скворец сел на ветку и тихонько запел. Песня закончилась. Скворушка вылетела из скворечника. </a:t>
            </a:r>
            <a:endParaRPr lang="ru-RU" dirty="0" smtClean="0"/>
          </a:p>
          <a:p>
            <a:r>
              <a:rPr lang="ru-RU" dirty="0" smtClean="0"/>
              <a:t>    Птицы </a:t>
            </a:r>
            <a:r>
              <a:rPr lang="ru-RU" dirty="0"/>
              <a:t>прощались с родным домиком. Весной они опять прилетят сюда. А теперь им пора в далёкий путь.</a:t>
            </a:r>
          </a:p>
        </p:txBody>
      </p:sp>
    </p:spTree>
    <p:extLst>
      <p:ext uri="{BB962C8B-B14F-4D97-AF65-F5344CB8AC3E}">
        <p14:creationId xmlns:p14="http://schemas.microsoft.com/office/powerpoint/2010/main" val="375192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Кто такой скворец?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Скворец </a:t>
            </a:r>
            <a:r>
              <a:rPr lang="ru-RU" dirty="0" smtClean="0"/>
              <a:t>– это небольшая </a:t>
            </a:r>
            <a:r>
              <a:rPr lang="ru-RU" dirty="0"/>
              <a:t>перелётная </a:t>
            </a:r>
            <a:r>
              <a:rPr lang="ru-RU" dirty="0" smtClean="0"/>
              <a:t>певчая </a:t>
            </a:r>
            <a:r>
              <a:rPr lang="ru-RU" dirty="0"/>
              <a:t>птица с тёмным </a:t>
            </a:r>
            <a:r>
              <a:rPr lang="ru-RU" dirty="0" smtClean="0"/>
              <a:t>оперением. 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91738"/>
            <a:ext cx="288032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2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Озаглавьте 1 часть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Одинокий скворечник</a:t>
            </a:r>
          </a:p>
          <a:p>
            <a:r>
              <a:rPr lang="ru-RU" dirty="0"/>
              <a:t>Осень. Поредела на берёзах листва. Сиротливо качается на голой ветке скворечник.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19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Озаглавьте 2 часть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Прощальная песенка.</a:t>
            </a:r>
          </a:p>
          <a:p>
            <a:r>
              <a:rPr lang="ru-RU" dirty="0"/>
              <a:t>Вдруг прилетели два скворца. Скворчиха быстро скользнула в птичий домик. Скворец сел на ветку и тихонько запел. Песня закончилась. Скворушка вылетела из скворечника.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16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Озаглавьте 3 часть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В далекий путь  </a:t>
            </a:r>
          </a:p>
          <a:p>
            <a:r>
              <a:rPr lang="ru-RU" dirty="0"/>
              <a:t>Птицы прощались с родным домиком. Весной они опять прилетят сюда. А теперь им пора в далёкий путь.</a:t>
            </a:r>
          </a:p>
          <a:p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7133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Трудные слова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Ос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/>
              <a:t>нь, пор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/>
              <a:t>дела, л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ства, сир</a:t>
            </a:r>
            <a:r>
              <a:rPr lang="ru-RU" sz="3200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/>
              <a:t>тливо, к</a:t>
            </a:r>
            <a:r>
              <a:rPr lang="ru-RU" sz="3200" dirty="0" smtClean="0">
                <a:solidFill>
                  <a:srgbClr val="FF0000"/>
                </a:solidFill>
              </a:rPr>
              <a:t>а</a:t>
            </a:r>
            <a:r>
              <a:rPr lang="ru-RU" sz="3200" dirty="0" smtClean="0"/>
              <a:t>чается, скв</a:t>
            </a:r>
            <a:r>
              <a:rPr lang="ru-RU" sz="3200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/>
              <a:t>ре</a:t>
            </a:r>
            <a:r>
              <a:rPr lang="ru-RU" sz="3200" dirty="0" smtClean="0">
                <a:solidFill>
                  <a:srgbClr val="FF0000"/>
                </a:solidFill>
              </a:rPr>
              <a:t>чн</a:t>
            </a:r>
            <a:r>
              <a:rPr lang="ru-RU" sz="3200" dirty="0" smtClean="0"/>
              <a:t>ик, пр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л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/>
              <a:t>тели, скв</a:t>
            </a:r>
            <a:r>
              <a:rPr lang="ru-RU" sz="3200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/>
              <a:t>рец, т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хонько, з</a:t>
            </a:r>
            <a:r>
              <a:rPr lang="ru-RU" sz="3200" dirty="0" smtClean="0">
                <a:solidFill>
                  <a:srgbClr val="FF0000"/>
                </a:solidFill>
              </a:rPr>
              <a:t>а</a:t>
            </a:r>
            <a:r>
              <a:rPr lang="ru-RU" sz="3200" dirty="0" smtClean="0"/>
              <a:t>пел, з</a:t>
            </a:r>
            <a:r>
              <a:rPr lang="ru-RU" sz="3200" dirty="0" smtClean="0">
                <a:solidFill>
                  <a:srgbClr val="FF0000"/>
                </a:solidFill>
              </a:rPr>
              <a:t>а</a:t>
            </a:r>
            <a:r>
              <a:rPr lang="ru-RU" sz="3200" dirty="0" smtClean="0"/>
              <a:t>кончилась, р</a:t>
            </a:r>
            <a:r>
              <a:rPr lang="ru-RU" sz="3200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/>
              <a:t>дным, дом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ком, пр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л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/>
              <a:t>тят, т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/>
              <a:t>перь, д</a:t>
            </a:r>
            <a:r>
              <a:rPr lang="ru-RU" sz="3200" dirty="0" smtClean="0">
                <a:solidFill>
                  <a:srgbClr val="FF0000"/>
                </a:solidFill>
              </a:rPr>
              <a:t>а</a:t>
            </a:r>
            <a:r>
              <a:rPr lang="ru-RU" sz="3200" dirty="0" smtClean="0"/>
              <a:t>лекий.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3966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План текста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</a:t>
            </a:r>
            <a:r>
              <a:rPr lang="ru-RU" u="sng" dirty="0" smtClean="0"/>
              <a:t>Одинокий скворечник.</a:t>
            </a:r>
          </a:p>
          <a:p>
            <a:r>
              <a:rPr lang="ru-RU" dirty="0" smtClean="0"/>
              <a:t>-Когда происходили события?</a:t>
            </a:r>
          </a:p>
          <a:p>
            <a:r>
              <a:rPr lang="ru-RU" dirty="0" smtClean="0"/>
              <a:t>-На ветке какого дерева качается скворечник?</a:t>
            </a:r>
          </a:p>
          <a:p>
            <a:r>
              <a:rPr lang="ru-RU" dirty="0" smtClean="0"/>
              <a:t>2. </a:t>
            </a:r>
            <a:r>
              <a:rPr lang="ru-RU" u="sng" dirty="0" smtClean="0"/>
              <a:t>Прощальная песенка.</a:t>
            </a:r>
          </a:p>
          <a:p>
            <a:r>
              <a:rPr lang="ru-RU" dirty="0" smtClean="0"/>
              <a:t>-Кто прилетел к скворечнику?</a:t>
            </a:r>
          </a:p>
          <a:p>
            <a:r>
              <a:rPr lang="ru-RU" dirty="0" smtClean="0"/>
              <a:t>-Что сделал скворец, когда сел на веточку?</a:t>
            </a:r>
          </a:p>
          <a:p>
            <a:r>
              <a:rPr lang="ru-RU" dirty="0" smtClean="0"/>
              <a:t>3. </a:t>
            </a:r>
            <a:r>
              <a:rPr lang="ru-RU" u="sng" dirty="0" smtClean="0"/>
              <a:t>В далекий путь.</a:t>
            </a:r>
          </a:p>
          <a:p>
            <a:r>
              <a:rPr lang="ru-RU" dirty="0" smtClean="0"/>
              <a:t>-Почему скворцы прощались со своим домиком?</a:t>
            </a:r>
          </a:p>
          <a:p>
            <a:r>
              <a:rPr lang="ru-RU" dirty="0" smtClean="0"/>
              <a:t>-Когда они опять прилетят сюда?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53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22</TotalTime>
  <Words>353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Обучающее изложение 3 класс «Скворец»</vt:lpstr>
      <vt:lpstr>Прочитайте текст</vt:lpstr>
      <vt:lpstr>Разделите текст на части</vt:lpstr>
      <vt:lpstr>Кто такой скворец?</vt:lpstr>
      <vt:lpstr>Озаглавьте 1 часть</vt:lpstr>
      <vt:lpstr>Озаглавьте 2 часть</vt:lpstr>
      <vt:lpstr>Озаглавьте 3 часть</vt:lpstr>
      <vt:lpstr>Трудные слова</vt:lpstr>
      <vt:lpstr>План текста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Обучающее изложение 3 класс «Скворец»</dc:title>
  <dc:creator>Иришка</dc:creator>
  <cp:lastModifiedBy>Иришка</cp:lastModifiedBy>
  <cp:revision>3</cp:revision>
  <dcterms:created xsi:type="dcterms:W3CDTF">2017-10-15T15:18:08Z</dcterms:created>
  <dcterms:modified xsi:type="dcterms:W3CDTF">2017-10-15T15:40:42Z</dcterms:modified>
</cp:coreProperties>
</file>