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1066800"/>
            <a:ext cx="6858000" cy="411479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предметно-пространственной среды в дошкольной организации в соответствии с проектом ФГОС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533400"/>
            <a:ext cx="6781800" cy="4343399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22860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19199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материалов предполагает: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752600"/>
            <a:ext cx="7467600" cy="441960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предметной среды, например, детской мебели, матов, мягких модулей, ширм и т.д.;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наличие в Организации ( в группе) полифункциональных (не обладающих жестко закрепленным способом употребления) предметов, в том числе, природных материалов, пригодных для использования в разных видах детской активности ( в том числе в качестве предметов-заместителей в детской игре).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533401"/>
            <a:ext cx="7010400" cy="914399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Вариативность среды предполагает: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7162800" cy="41148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в Организации (группе) различных пространств ( 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533401"/>
            <a:ext cx="6705600" cy="83819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Доступность среды предполагает: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00200"/>
            <a:ext cx="7010400" cy="3962400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доступность для воспитанников, в том числе детей с ОВЗ и детей-инвалидов, всех помещений Организации, где осуществляется образовательный процесс;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свободный доступ воспитанников, в том числе детей с ОВЗ и детей-инвалидов, посещающих Организацию (группу), к играм, игрушкам, пособиям, обеспечивающим все основные виды детской активности;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исправность и сохранность материалов и оборудования.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685800"/>
            <a:ext cx="7315200" cy="4267199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990600"/>
            <a:ext cx="7239000" cy="4724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самостоятельно выбирает и приобретает средства обучения, в том числе технические, соответствующие материалы ( в том числе расходные), игровые, спортивные, оздоровительное оборудование, инвентарь в соответствии со спецификой Программы.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786362"/>
            <a:ext cx="7406640" cy="187123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990599"/>
            <a:ext cx="7162800" cy="51054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совокупность условий, оказывающих прямое и косвенное влияние на всестороннее развитие ребёнка в детском саду, состояние его физического и психического здоровья, успешность его дальнейшего образования, а также на деятельность всех участников образовательного процесса в дошкольном учреждении.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524000"/>
            <a:ext cx="7772400" cy="24574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развивающей предметно- пространственной среде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33400"/>
            <a:ext cx="6934200" cy="57149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обеспечивает максимальную реализацию образовательного потенциала пространства Организации (группы, участка) и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44958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Организации(группы, участка) должна обеспечивать возможность общения и совместной деятельности детей и взрослых во всей группе и в малых группах, двигательной активности, а также возможности для уединения.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73152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Организации(дошкольной группы, участка) должна обеспечивать: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1981200"/>
            <a:ext cx="7315200" cy="3657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программ, используемых в образовательном процессе Организации;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 случае организации инклюзивного образования- необходимые для него условия;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учет национально-культурных, климатических условий, в которых осуществляется образовательный процесс;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-учет возрастных особенностей детей.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609600"/>
            <a:ext cx="7391400" cy="4572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Организации(группы) должна быть: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-содержательно-насыщенной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-трансформируемой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-полифункциональной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-вариативной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-доступной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-безопасной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609601"/>
            <a:ext cx="7315200" cy="4190999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Насыщенность среды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должна соответствовать возрастным возможностям детей и содержанию Программы.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пространство Организации (группы, участка) должно быть оснащено средствами обучения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в том числе техническими), соответствующими материалами, в том числе, расходными игровым, спортивным, оздоровительным оборудованием, инвентарем ( в соответствии со спецификой  Программы)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533401"/>
            <a:ext cx="7162800" cy="1219199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пространства и разнообразие материалов, оборудования и инвентаря( в здании и на участке) должны обеспечивать: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1752600"/>
            <a:ext cx="6934200" cy="42672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игровую, познавательную, исследовательскую и творческую активность всех категорий воспитанников, экспериментирование с доступными детям материалами (в том числе с пеком и водой;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двигательную активность, в том числе развитие крупной и мелкой моторики, участие в подвижных играх и соревнованиях;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эмоциональное благополучие детей во взаимодействии с предметно-пространственным окружением;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возможность самовыражения детей.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142</TotalTime>
  <Words>560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Организация предметно-пространственной среды в дошкольной организации в соответствии с проектом ФГОС</vt:lpstr>
      <vt:lpstr>Развивающая предметно-пространственная среда - это совокупность условий, оказывающих прямое и косвенное влияние на всестороннее развитие ребёнка в детском саду, состояние его физического и психического здоровья, успешность его дальнейшего образования, а также на деятельность всех участников образовательного процесса в дошкольном учреждении. </vt:lpstr>
      <vt:lpstr>Требования к развивающей предметно- пространственной среде</vt:lpstr>
      <vt:lpstr>Развивающая предметно-пространственная среда обеспечивает максимальную реализацию образовательного потенциала пространства Организации (группы, участка) и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vt:lpstr>
      <vt:lpstr>Развивающая предметно-пространственная среда Организации(группы, участка) должна обеспечивать возможность общения и совместной деятельности детей и взрослых во всей группе и в малых группах, двигательной активности, а также возможности для уединения.</vt:lpstr>
      <vt:lpstr>Развивающая предметно-пространственная среда Организации(дошкольной группы, участка) должна обеспечивать:</vt:lpstr>
      <vt:lpstr>Развивающая предметно-пространственная среда Организации(группы) должна быть:  -содержательно-насыщенной -трансформируемой -полифункциональной -вариативной -доступной -безопасной</vt:lpstr>
      <vt:lpstr>Насыщенность среды должна соответствовать возрастным возможностям детей и содержанию Программы. Образовательное пространство Организации (группы, участка) должно быть оснащено средствами обучения  ( в том числе техническими), соответствующими материалами, в том числе, расходными игровым, спортивным, оздоровительным оборудованием, инвентарем ( в соответствии со спецификой  Программы)</vt:lpstr>
      <vt:lpstr>Организация образовательного пространства и разнообразие материалов, оборудования и инвентаря( в здании и на участке) должны обеспечивать:</vt:lpstr>
      <vt:lpstr>Трансформируемость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vt:lpstr>
      <vt:lpstr>Полифункциональность материалов предполагает:</vt:lpstr>
      <vt:lpstr>Вариативность среды предполагает:</vt:lpstr>
      <vt:lpstr>Доступность среды предполагает:</vt:lpstr>
      <vt:lpstr>Безопасность 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vt:lpstr>
      <vt:lpstr>Организация самостоятельно выбирает и приобретает средства обучения, в том числе технические, соответствующие материалы ( в том числе расходные), игровые, спортивные, оздоровительное оборудование, инвентарь в соответствии со спецификой Программы.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Колосок</cp:lastModifiedBy>
  <cp:revision>19</cp:revision>
  <dcterms:created xsi:type="dcterms:W3CDTF">2013-10-20T14:43:13Z</dcterms:created>
  <dcterms:modified xsi:type="dcterms:W3CDTF">2017-10-15T18:06:25Z</dcterms:modified>
</cp:coreProperties>
</file>