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5" r:id="rId5"/>
    <p:sldId id="266" r:id="rId6"/>
    <p:sldId id="267" r:id="rId7"/>
    <p:sldId id="273" r:id="rId8"/>
    <p:sldId id="270" r:id="rId9"/>
    <p:sldId id="276" r:id="rId10"/>
    <p:sldId id="277" r:id="rId11"/>
    <p:sldId id="278" r:id="rId12"/>
    <p:sldId id="272" r:id="rId13"/>
    <p:sldId id="271" r:id="rId14"/>
    <p:sldId id="274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5A4"/>
    <a:srgbClr val="E4E03C"/>
    <a:srgbClr val="FFDE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62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19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35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89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182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12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5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7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91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39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10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3489-F5B1-4B46-9AB5-E8F0945140A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54948-FD48-4F47-88B6-E3F8898A5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35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83069" y="1549608"/>
            <a:ext cx="7068931" cy="36907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«Осень в лесу»</a:t>
            </a:r>
            <a:endParaRPr lang="ru-RU" sz="6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47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-38100"/>
            <a:ext cx="9766300" cy="6896100"/>
          </a:xfrm>
          <a:prstGeom prst="rect">
            <a:avLst/>
          </a:prstGeom>
        </p:spPr>
      </p:pic>
      <p:pic>
        <p:nvPicPr>
          <p:cNvPr id="8" name="Рисунок 7" descr="Как звери готовятся к зиме, фото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294" y="1728788"/>
            <a:ext cx="6796406" cy="4702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397000" y="-38100"/>
            <a:ext cx="9486900" cy="16383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Бобры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живут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большими семьями,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строят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водоемов уютные домики, рядом с которыми складывают свою пищу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веточки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деревьев. Также они питаются кореньями растений, которые растут в воде.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спячку бобры не впадают.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80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-38100"/>
            <a:ext cx="9766300" cy="6896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7" t="10576" r="16067" b="23582"/>
          <a:stretch/>
        </p:blipFill>
        <p:spPr>
          <a:xfrm>
            <a:off x="2857497" y="1395486"/>
            <a:ext cx="6781803" cy="505615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752600" y="-38100"/>
            <a:ext cx="8915400" cy="13699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Лось сбрасывает  свои старые рога. Скоро у него вырастут новые. Питается корой деревьев и ветками. Корм к зиме не запасает-в лесу он всегда есть.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49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0"/>
            <a:ext cx="97663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006600" y="0"/>
            <a:ext cx="8420100" cy="1117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снежинки закружились в воздухе, и гусиные стаи полетели на юг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33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44"/>
            <a:ext cx="12191999" cy="68000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57944"/>
            <a:ext cx="9791699" cy="6839761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336800" y="5143500"/>
            <a:ext cx="7645400" cy="12573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Дрозды собрались в стаи и откармливаются перед тем, как улететь в теплые края.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79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-38100"/>
            <a:ext cx="9766300" cy="68961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574800" y="0"/>
            <a:ext cx="8991600" cy="12953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Сойка зарывает желуди про запас. Выбирает самые спелые, только часто забывает про них. Весной из этих желудей вырастают молодые дубки.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0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100" y="1077239"/>
            <a:ext cx="6146800" cy="4610101"/>
          </a:xfrm>
          <a:prstGeom prst="rect">
            <a:avLst/>
          </a:prstGeom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Выноска-облако 4"/>
          <p:cNvSpPr/>
          <p:nvPr/>
        </p:nvSpPr>
        <p:spPr>
          <a:xfrm>
            <a:off x="4051300" y="1208208"/>
            <a:ext cx="3124200" cy="1309440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 зима!</a:t>
            </a:r>
            <a:endParaRPr lang="ru-RU" sz="26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94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0"/>
            <a:ext cx="98044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1"/>
          <a:stretch/>
        </p:blipFill>
        <p:spPr>
          <a:xfrm>
            <a:off x="3022600" y="1422519"/>
            <a:ext cx="7251700" cy="476402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578100" y="0"/>
            <a:ext cx="7696200" cy="10794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в лесу. Не слышно птичьих песен.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4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1" y="0"/>
            <a:ext cx="98044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01800" y="-25642"/>
            <a:ext cx="8966200" cy="15369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 меняют цвет своей шубки с рыжего на сероватый. Запасают на зиму грибы, шишки, орехи.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впадают в спячку, хотя и проводят большинство времени в своих </a:t>
            </a: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жилищах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дуплах. </a:t>
            </a: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-9939"/>
            <a:ext cx="9817100" cy="686793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511300" y="0"/>
            <a:ext cx="9271000" cy="1244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Хитрая лисичка крадется по осеннему лесу . Листья в лесу красные и  лисья шерсть  красная. Легко лисе незаметно  подкрадываться к добыче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02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599" y="-29818"/>
            <a:ext cx="9804401" cy="6887818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78000" y="5486400"/>
            <a:ext cx="8699500" cy="1371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 нашел ямку в трухлявом пне, натаскал туда листьев-вот и готово жилье на зиму.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49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0"/>
            <a:ext cx="98679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146300" y="0"/>
            <a:ext cx="7696200" cy="10159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Барсуки отъелись за лето, жиру накопили. 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уходят далеко от норы.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85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0"/>
            <a:ext cx="98806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" t="25063" r="62500" b="33375"/>
          <a:stretch/>
        </p:blipFill>
        <p:spPr>
          <a:xfrm>
            <a:off x="1339850" y="2990115"/>
            <a:ext cx="4702864" cy="35967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2" t="60202" r="23300"/>
          <a:stretch/>
        </p:blipFill>
        <p:spPr>
          <a:xfrm>
            <a:off x="6176064" y="1199938"/>
            <a:ext cx="4577197" cy="386736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20900" y="-11112"/>
            <a:ext cx="7874000" cy="11854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 на зиму меняет окрас с серого на белый. Шерсть становится более густой. Это очень осторожное животное.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21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45520"/>
            <a:ext cx="9766300" cy="6838122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447800" y="-5764"/>
            <a:ext cx="9525000" cy="16964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    осенью  очень активно питаются орехами, рыбой, чтобы накопить как можно больше жиру. Они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обустраивают свой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дом-ищут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пещеры, рвы, куда сносят листья, ветки,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мох. Зимой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медведицы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появятся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медвежата.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66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83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-38100"/>
            <a:ext cx="9766300" cy="6896100"/>
          </a:xfrm>
          <a:prstGeom prst="rect">
            <a:avLst/>
          </a:prstGeom>
        </p:spPr>
      </p:pic>
      <p:pic>
        <p:nvPicPr>
          <p:cNvPr id="7" name="Рисунок 6" descr="Как звери готовятся к зиме, фото 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56"/>
          <a:stretch/>
        </p:blipFill>
        <p:spPr bwMode="auto">
          <a:xfrm>
            <a:off x="2869247" y="1585594"/>
            <a:ext cx="6782753" cy="47263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1676400" y="-38100"/>
            <a:ext cx="8940800" cy="1574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Волки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 шубки не меняют, но мех у них становится более густым и пушистым: так легче пережить лютые морозы.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собираются в стаи, потому что так намного удобнее выживать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зимой.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323</Words>
  <Application>Microsoft Office PowerPoint</Application>
  <PresentationFormat>Широкоэкранный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2017-10-08T11:17:21Z</dcterms:created>
  <dcterms:modified xsi:type="dcterms:W3CDTF">2017-10-11T06:28:53Z</dcterms:modified>
</cp:coreProperties>
</file>