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1" r:id="rId2"/>
    <p:sldId id="276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8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1FA10-4845-4462-AA3A-D380BF0D7A21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1631A-B63F-407E-84D9-8DFDE1EB9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272AA-B37C-4F36-92D2-7CA54CF6E18D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CBBF0-F2DC-474B-A23C-711F3A7FA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85F5C-ABF6-49E1-9688-FE62542CD307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6FB0D-72F5-4611-B93F-D26A937FD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A44E9-0970-4490-ACA0-F5DB77C87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983DE-A3FB-4E0F-ACA3-9C8868632AC8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7DBB3-FCE5-4BDA-83F7-692662CAE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206DE-9D0A-45E0-B9BA-54411E10F2C2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8C4F-0AB7-4FED-B293-30704671D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406C0-4426-462F-B35B-66737C5B49A7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F0B86-493E-4D2A-AEE1-DA79840FE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CED50-4551-4723-95BD-FB8EEB925169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CC435-7274-46AC-BA19-451BE710C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F6228-432A-4A09-B1A0-3B0C076ED84A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F8D23-1112-4FFA-A5A7-7849F3984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49EE5-EB83-4C15-861A-0B7D8C7B4F46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5F97E-C8ED-4482-9B0A-D49A2E2B7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5E472-F0FF-4DB3-A0C5-ED6CDCED9C28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9FA48-A4F7-4BFE-9E52-E5E222F43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5BA2A-F67E-402A-B9E2-4C9266430396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54B5A-267B-4A75-8F36-C7B65794E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75BE84-2A5F-441B-8AFE-02C6D9A65071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894FE7-0CBB-4288-87C7-61D0C2162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  <p:sldLayoutId id="214748367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5BD078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5BD078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A5D028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C00000"/>
                </a:solidFill>
              </a:rPr>
              <a:t>Признаки поражения током.</a:t>
            </a:r>
          </a:p>
        </p:txBody>
      </p:sp>
      <p:graphicFrame>
        <p:nvGraphicFramePr>
          <p:cNvPr id="158740" name="Group 20"/>
          <p:cNvGraphicFramePr>
            <a:graphicFrameLocks noGrp="1"/>
          </p:cNvGraphicFramePr>
          <p:nvPr>
            <p:ph type="tbl" idx="1"/>
          </p:nvPr>
        </p:nvGraphicFramePr>
        <p:xfrm>
          <a:off x="457200" y="1981200"/>
          <a:ext cx="8229600" cy="3886200"/>
        </p:xfrm>
        <a:graphic>
          <a:graphicData uri="http://schemas.openxmlformats.org/drawingml/2006/table">
            <a:tbl>
              <a:tblPr/>
              <a:tblGrid>
                <a:gridCol w="2530475"/>
                <a:gridCol w="5699125"/>
              </a:tblGrid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380 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Метки на коже в виде кратеров,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остановка сердца.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1000 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Судороги, отек мозга, остановка сердца.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10000 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Обугливание кожи, разрыв органов, отрывы конечностей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87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87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268413"/>
          </a:xfrm>
        </p:spPr>
        <p:txBody>
          <a:bodyPr/>
          <a:lstStyle/>
          <a:p>
            <a:pPr algn="ctr"/>
            <a:r>
              <a:rPr lang="ru-RU" sz="3200" smtClean="0">
                <a:solidFill>
                  <a:srgbClr val="C00000"/>
                </a:solidFill>
              </a:rPr>
              <a:t>Способы освобождения пострадавшего от действия электрического тока</a:t>
            </a:r>
          </a:p>
        </p:txBody>
      </p:sp>
      <p:pic>
        <p:nvPicPr>
          <p:cNvPr id="32770" name="Picture 16" descr="http://www.spas01.ru/netcat_files/Image/Tok-2-500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1438"/>
            <a:ext cx="327660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18" descr="http://www.spas01.ru/netcat_files/Image/Tok-1-500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3973513"/>
            <a:ext cx="3276601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0" descr="http://www.spas01.ru/netcat_files/Image/Tok-200-500-RRR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1773238"/>
            <a:ext cx="31686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22" descr="http://www.spas01.ru/netcat_files/Image/Def-2-6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94438" y="4149725"/>
            <a:ext cx="2849562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24" descr="http://www.spas01.ru/netcat_files/Image/Def-1-40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2588" y="1268413"/>
            <a:ext cx="2232025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лна">
      <a:dk1>
        <a:sysClr val="windowText" lastClr="585858"/>
      </a:dk1>
      <a:lt1>
        <a:sysClr val="window" lastClr="FCFCFC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37662</TotalTime>
  <Words>35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2</vt:i4>
      </vt:variant>
    </vt:vector>
  </HeadingPairs>
  <TitlesOfParts>
    <vt:vector size="10" baseType="lpstr">
      <vt:lpstr>Constantia</vt:lpstr>
      <vt:lpstr>Arial</vt:lpstr>
      <vt:lpstr>Calibri</vt:lpstr>
      <vt:lpstr>Wingdings 2</vt:lpstr>
      <vt:lpstr>Wingdings</vt:lpstr>
      <vt:lpstr>Поток</vt:lpstr>
      <vt:lpstr>Поток</vt:lpstr>
      <vt:lpstr>Поток</vt:lpstr>
      <vt:lpstr>Признаки поражения током.</vt:lpstr>
      <vt:lpstr>Способы освобождения пострадавшего от действия электрического тока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труда в профессии электромонтер по ремонту и обслуживанию электрооборудования</dc:title>
  <dc:creator>ХлебниковаГН</dc:creator>
  <cp:lastModifiedBy>ДЕН</cp:lastModifiedBy>
  <cp:revision>26</cp:revision>
  <dcterms:created xsi:type="dcterms:W3CDTF">2017-02-01T08:23:18Z</dcterms:created>
  <dcterms:modified xsi:type="dcterms:W3CDTF">2017-10-15T12:00:58Z</dcterms:modified>
</cp:coreProperties>
</file>