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2" r:id="rId2"/>
    <p:sldId id="273" r:id="rId3"/>
    <p:sldId id="274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6A0A-A5F3-4B1A-A148-94070F9FEAC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DFB4A-3505-44E7-A411-D5F0213FD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02C2-801A-4295-A463-F71F687583B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A7264-7C6C-4721-A8E9-B90D12934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24212-06B7-498E-A77A-B202C5C71A8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31AA-51CE-45A0-B19C-C26E9F602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0AA2-844B-4E71-A21C-52F1A49ADA4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4C312-AA75-4AEA-B37C-DCA4B6803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67A38-25D4-4123-A884-B888235BBAF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A0C-270C-4DDB-89B1-4A1865754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E2B83-7E7E-48AA-A736-264D4CDCF08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5C43-9064-43CF-8B7A-DE06A1490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6605B-2589-4136-8112-700C5B9F97A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E2744-266D-447E-9B35-54F56EF5D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C638-CA2F-4D23-B8C4-9EDDDE64D37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2080E-E0B9-4757-B3DC-3B500A2FF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7E27-1676-414C-99D5-950DE83C0B9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E7FDD-0CF7-49B0-9DD2-C4E275DFB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BB3AC-814B-4BC5-9108-9512A78C544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D3437-BF1D-461F-BDBD-C820C7F1A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CA371-3547-49CB-AE9B-936967D29F4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FA3A3-2BC7-4023-A6B5-A0CF4D89A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41DCC9-12D0-4FF8-B4C8-F47FB315F03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DFEACB-9038-4B0D-AFC5-143041477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73" r:id="rId9"/>
    <p:sldLayoutId id="2147483664" r:id="rId10"/>
    <p:sldLayoutId id="21474836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A5D02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/>
          <a:srcRect l="25098" t="26900" r="38284" b="28999"/>
          <a:stretch>
            <a:fillRect/>
          </a:stretch>
        </p:blipFill>
        <p:spPr bwMode="auto">
          <a:xfrm>
            <a:off x="395288" y="1052513"/>
            <a:ext cx="8353425" cy="565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 l="25098" t="26900" r="38284" b="28999"/>
          <a:stretch>
            <a:fillRect/>
          </a:stretch>
        </p:blipFill>
        <p:spPr bwMode="auto">
          <a:xfrm>
            <a:off x="395288" y="1052513"/>
            <a:ext cx="8353425" cy="565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 l="25098" t="26900" r="37694" b="27950"/>
          <a:stretch>
            <a:fillRect/>
          </a:stretch>
        </p:blipFill>
        <p:spPr bwMode="auto">
          <a:xfrm>
            <a:off x="468313" y="908050"/>
            <a:ext cx="8351837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585858"/>
      </a:dk1>
      <a:lt1>
        <a:sysClr val="window" lastClr="FCFCFC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37660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Constantia</vt:lpstr>
      <vt:lpstr>Wingdings 2</vt:lpstr>
      <vt:lpstr>Поток</vt:lpstr>
      <vt:lpstr>Поток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труда в профессии электромонтер по ремонту и обслуживанию электрооборудования</dc:title>
  <dc:creator>ХлебниковаГН</dc:creator>
  <cp:lastModifiedBy>ДЕН</cp:lastModifiedBy>
  <cp:revision>26</cp:revision>
  <dcterms:created xsi:type="dcterms:W3CDTF">2017-02-01T08:23:18Z</dcterms:created>
  <dcterms:modified xsi:type="dcterms:W3CDTF">2017-10-15T12:04:08Z</dcterms:modified>
</cp:coreProperties>
</file>