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7" r:id="rId3"/>
    <p:sldId id="284" r:id="rId4"/>
    <p:sldId id="257" r:id="rId5"/>
    <p:sldId id="285" r:id="rId6"/>
    <p:sldId id="286" r:id="rId7"/>
    <p:sldId id="258" r:id="rId8"/>
    <p:sldId id="287" r:id="rId9"/>
    <p:sldId id="288" r:id="rId10"/>
    <p:sldId id="289" r:id="rId11"/>
    <p:sldId id="290" r:id="rId12"/>
    <p:sldId id="291" r:id="rId13"/>
    <p:sldId id="259" r:id="rId14"/>
    <p:sldId id="264" r:id="rId15"/>
    <p:sldId id="292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7" autoAdjust="0"/>
    <p:restoredTop sz="94660"/>
  </p:normalViewPr>
  <p:slideViewPr>
    <p:cSldViewPr>
      <p:cViewPr>
        <p:scale>
          <a:sx n="76" d="100"/>
          <a:sy n="76" d="100"/>
        </p:scale>
        <p:origin x="-11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0EC84-02F4-4CD7-8161-27B682C31A38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1C4FD-1593-493E-A7AB-E481B94CC3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804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01C4FD-1593-493E-A7AB-E481B94CC31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146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88488F-2C2C-4EFE-9968-6BDD6D1E8892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2941094-2F07-4020-A656-8A716A2F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otekar.ru/rusDrevnyaya/index.htm" TargetMode="External"/><Relationship Id="rId2" Type="http://schemas.openxmlformats.org/officeDocument/2006/relationships/hyperlink" Target="http://radio-nasledie.ru/news/news_1314962155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gNZml9_YwxQ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29600" cy="18288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Посуда в твоем доме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2731790"/>
            <a:ext cx="3056384" cy="223224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Викторова М.А., 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изобразительного искусства 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ГБОУ 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Школа №1980 </a:t>
            </a:r>
            <a:r>
              <a:rPr lang="ru-RU" sz="1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г.Москва</a:t>
            </a:r>
            <a:endParaRPr lang="ru-RU" sz="1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4726989" cy="290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0808" y="5445224"/>
            <a:ext cx="5742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 бывает металлическая посуда. </a:t>
            </a:r>
          </a:p>
        </p:txBody>
      </p:sp>
      <p:pic>
        <p:nvPicPr>
          <p:cNvPr id="6146" name="Picture 2" descr="C:\Users\Учитель\Pictures\Годовщины-свадьбы-какая-свадьба.-годовщина-10-лет-свадьбы-оловянный-серви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97058"/>
            <a:ext cx="7620000" cy="486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844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085184"/>
            <a:ext cx="6174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одеяние Жар-птицы вспыхивает золотая Хохлома.. Разнотравье русских лугов отразилось в ней. Это посуда выточена из дерева ,а потом расписана для радости.</a:t>
            </a:r>
          </a:p>
        </p:txBody>
      </p:sp>
      <p:pic>
        <p:nvPicPr>
          <p:cNvPr id="7170" name="Picture 2" descr="C:\Users\Учитель\Pictures\hohlom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80728"/>
            <a:ext cx="5481161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151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5402833"/>
            <a:ext cx="6174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Посуда Гжели кажется воздушной – в ней синь рек и неба с облаками. Она лепится из глины и поэтому бывает неожиданной формы и с украшениями.</a:t>
            </a:r>
          </a:p>
        </p:txBody>
      </p:sp>
      <p:pic>
        <p:nvPicPr>
          <p:cNvPr id="8195" name="Picture 3" descr="C:\Users\Учитель\Pictures\DSC_19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251" y="404664"/>
            <a:ext cx="5693317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903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/>
              </a:rPr>
              <a:t>Что такое сервиз?</a:t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17417" name="Picture 9" descr="C:\Documents and Settings\Admin\Рабочий стол\Посуда в твоем доме 3 класс\0_3d269_a56465f2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8307654" cy="5549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К. Е. Маковский «Боярский свадебный пир»</a:t>
            </a:r>
            <a:endParaRPr lang="ru-RU" dirty="0">
              <a:effectLst/>
            </a:endParaRPr>
          </a:p>
        </p:txBody>
      </p:sp>
      <p:pic>
        <p:nvPicPr>
          <p:cNvPr id="21506" name="Picture 2" descr="http://4vkusa.ru/sites/4vkusa.ru/files/images/20120901123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31" y="1556793"/>
            <a:ext cx="9150631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420888"/>
            <a:ext cx="73448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1">
                    <a:lumMod val="95000"/>
                  </a:schemeClr>
                </a:solidFill>
              </a:rPr>
              <a:t>Придумайте и нарисуйте праздничный сервиз красками. Можно изобразить предметы отдельно ,а потом вырезать их и ,красиво расположив ,наклеить на чистый лист бумаги.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1484784"/>
            <a:ext cx="40889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ЗАДАНИЕ</a:t>
            </a:r>
          </a:p>
        </p:txBody>
      </p:sp>
    </p:spTree>
    <p:extLst>
      <p:ext uri="{BB962C8B-B14F-4D97-AF65-F5344CB8AC3E}">
        <p14:creationId xmlns:p14="http://schemas.microsoft.com/office/powerpoint/2010/main" val="352233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Используемые источники: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Максимов Ю.В. "У истоков мастерства» , М.: Просвещение, 1983</a:t>
            </a:r>
            <a:r>
              <a:rPr lang="en-US" dirty="0" smtClean="0">
                <a:hlinkClick r:id="rId2"/>
              </a:rPr>
              <a:t>http://radio-nasledie.ru/news/news_1314962155.html</a:t>
            </a:r>
            <a:endParaRPr lang="ru-RU" dirty="0" smtClean="0"/>
          </a:p>
          <a:p>
            <a:r>
              <a:rPr lang="ru-RU" dirty="0" smtClean="0"/>
              <a:t>Е. Осетров. "Живая Древняя Русь, М.: Просвещение, 1976 </a:t>
            </a:r>
            <a:r>
              <a:rPr lang="en-US" dirty="0" smtClean="0">
                <a:hlinkClick r:id="rId3"/>
              </a:rPr>
              <a:t>http://bibliotekar.ru/rusDrevnyaya/index.htm</a:t>
            </a:r>
            <a:endParaRPr lang="ru-RU" dirty="0" smtClean="0"/>
          </a:p>
          <a:p>
            <a:r>
              <a:rPr lang="ru-RU" dirty="0" smtClean="0"/>
              <a:t>Хохлома. Серия «Секреты старых мастеров» / Под ред. Александрова Е.А.  М.: «Московские учебники», 2004</a:t>
            </a:r>
          </a:p>
          <a:p>
            <a:r>
              <a:rPr lang="ru-RU" dirty="0" smtClean="0"/>
              <a:t>Фильм </a:t>
            </a:r>
            <a:r>
              <a:rPr lang="en-US" dirty="0" smtClean="0">
                <a:hlinkClick r:id="rId4"/>
              </a:rPr>
              <a:t>http://www.youtube.com/watch?v=gNZml9_YwxQ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6340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  <a:t>У каждого из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/>
              </a:rPr>
              <a:t>на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/>
              </a:rPr>
              <a:t>c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  <a:t>дома есть посуда.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4577" name="Picture 1" descr="C:\Documents and Settings\Admin\Рабочий стол\Посуда в твоем доме 3 класс\0_4ec7c_fd196f01_-1-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7"/>
            <a:ext cx="3528392" cy="2699220"/>
          </a:xfrm>
          <a:prstGeom prst="rect">
            <a:avLst/>
          </a:prstGeom>
          <a:noFill/>
        </p:spPr>
      </p:pic>
      <p:pic>
        <p:nvPicPr>
          <p:cNvPr id="24578" name="Picture 2" descr="C:\Documents and Settings\Admin\Рабочий стол\Посуда в твоем доме 3 класс\0b9ee029e5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124744"/>
            <a:ext cx="3621959" cy="2736304"/>
          </a:xfrm>
          <a:prstGeom prst="rect">
            <a:avLst/>
          </a:prstGeom>
          <a:noFill/>
        </p:spPr>
      </p:pic>
      <p:pic>
        <p:nvPicPr>
          <p:cNvPr id="24579" name="Picture 3" descr="C:\Documents and Settings\Admin\Рабочий стол\Посуда в твоем доме 3 класс\f_143239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861048"/>
            <a:ext cx="4972819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9302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26368"/>
            <a:ext cx="4258816" cy="4709120"/>
          </a:xfrm>
        </p:spPr>
        <p:txBody>
          <a:bodyPr>
            <a:normAutofit/>
          </a:bodyPr>
          <a:lstStyle/>
          <a:p>
            <a:r>
              <a:rPr lang="ru-RU" sz="1800" dirty="0"/>
              <a:t>Она бывает разной. Есть посуда на каждый день. Она устойчивая, прочная ,с ней удобно и привычно.</a:t>
            </a:r>
          </a:p>
        </p:txBody>
      </p:sp>
      <p:pic>
        <p:nvPicPr>
          <p:cNvPr id="1026" name="Picture 2" descr="C:\Users\Учитель\Pictures\скачанные файл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48680"/>
            <a:ext cx="322303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Pictures\32U9x7EFYa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2896"/>
            <a:ext cx="3765247" cy="28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60032" y="3582144"/>
            <a:ext cx="4283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Нарядный сервиз помогает нам сделать дома праздник, отделить праздничный обед от ежедневного .Такая посуда более хрупкая ,изящная по форме .Эту посуду берегут ,она богато украшена.</a:t>
            </a:r>
          </a:p>
        </p:txBody>
      </p:sp>
    </p:spTree>
    <p:extLst>
      <p:ext uri="{BB962C8B-B14F-4D97-AF65-F5344CB8AC3E}">
        <p14:creationId xmlns:p14="http://schemas.microsoft.com/office/powerpoint/2010/main" val="2718439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Admin\Рабочий стол\Посуда в твоем доме 3 класс\0a47bf8e6e80288eb47a1393a5cd0db51fb55595926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1" y="3441276"/>
            <a:ext cx="2951610" cy="2951610"/>
          </a:xfrm>
          <a:prstGeom prst="rect">
            <a:avLst/>
          </a:prstGeom>
          <a:noFill/>
        </p:spPr>
      </p:pic>
      <p:pic>
        <p:nvPicPr>
          <p:cNvPr id="19460" name="Picture 4" descr="C:\Documents and Settings\Admin\Рабочий стол\Посуда в твоем доме 3 класс\8ba9d9ca34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429000"/>
            <a:ext cx="3140968" cy="31409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Из каких материалов сделана эта посуда?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9" name="Picture 3" descr="C:\Documents and Settings\Admin\Рабочий стол\Посуда в твоем доме 3 класс\6de3285241n0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764704"/>
            <a:ext cx="3213720" cy="2410290"/>
          </a:xfrm>
          <a:prstGeom prst="rect">
            <a:avLst/>
          </a:prstGeom>
          <a:noFill/>
        </p:spPr>
      </p:pic>
      <p:pic>
        <p:nvPicPr>
          <p:cNvPr id="19461" name="Picture 5" descr="C:\Documents and Settings\Admin\Рабочий стол\Посуда в твоем доме 3 класс\_________________4d5fa0ca178f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692696"/>
            <a:ext cx="3317354" cy="2448207"/>
          </a:xfrm>
          <a:prstGeom prst="rect">
            <a:avLst/>
          </a:prstGeom>
          <a:noFill/>
        </p:spPr>
      </p:pic>
      <p:pic>
        <p:nvPicPr>
          <p:cNvPr id="19457" name="Picture 1" descr="C:\Documents and Settings\Admin\Рабочий стол\Посуда в твоем доме 3 класс\0fc26e040a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2708920"/>
            <a:ext cx="3621782" cy="2716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5862" y="1329853"/>
            <a:ext cx="37981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старину на Руси пользовались деревянной посудой .Народная деревянная посуда очень красива, и теперь  мы ,любуясь ,украшаем ею дома.</a:t>
            </a:r>
          </a:p>
        </p:txBody>
      </p:sp>
      <p:pic>
        <p:nvPicPr>
          <p:cNvPr id="2050" name="Picture 2" descr="C:\Users\Учитель\Picture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416491"/>
            <a:ext cx="4176465" cy="284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Учитель\Pictures\8fa067_399edc694f9e4672b661572b0d1ce5b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696" y="3573016"/>
            <a:ext cx="450050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00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432237" y="43651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Вот старинный ковш –утица из дерева. </a:t>
            </a:r>
            <a:endParaRPr lang="en-US" dirty="0" smtClean="0"/>
          </a:p>
          <a:p>
            <a:r>
              <a:rPr lang="ru-RU" dirty="0" smtClean="0"/>
              <a:t>Такие </a:t>
            </a:r>
            <a:r>
              <a:rPr lang="ru-RU" dirty="0"/>
              <a:t>ковши на свадьбу дарили как пожелание  мирной, долгой жизни, добра и достатка в семье.</a:t>
            </a:r>
          </a:p>
        </p:txBody>
      </p:sp>
      <p:pic>
        <p:nvPicPr>
          <p:cNvPr id="3074" name="Picture 2" descr="C:\Users\Учитель\Pictures\KMO_121006_00479_1_t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837" y="472905"/>
            <a:ext cx="4876800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69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-Так кто же и как создавал посуду, чтобы она была удобной, красивой, нужной людям?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3" name="Picture 1" descr="C:\Documents and Settings\Admin\Рабочий стол\Посуда в твоем доме 3 класс\000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10092"/>
            <a:ext cx="3528392" cy="3417635"/>
          </a:xfrm>
          <a:prstGeom prst="rect">
            <a:avLst/>
          </a:prstGeom>
          <a:noFill/>
        </p:spPr>
      </p:pic>
      <p:pic>
        <p:nvPicPr>
          <p:cNvPr id="18437" name="Picture 5" descr="http://www.gardnerporcelain.com/files/News/ex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3704" y="1988840"/>
            <a:ext cx="4357383" cy="32680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5396429"/>
            <a:ext cx="5868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Всякую посуду вначале придумывает Мастер Изображения, он помогает увидеть природный мотив. Мастер Постройки помогает создать форму, а Мастер Украшения  придумывает узор.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254" y="2984177"/>
            <a:ext cx="8507288" cy="2764904"/>
          </a:xfrm>
        </p:spPr>
        <p:txBody>
          <a:bodyPr/>
          <a:lstStyle/>
          <a:p>
            <a:r>
              <a:rPr lang="ru-RU" dirty="0"/>
              <a:t>Очень причудливы вазы из стекла. Их выдувает из большой капли раскаленного стекла художник –стеклодув.</a:t>
            </a:r>
          </a:p>
        </p:txBody>
      </p:sp>
      <p:pic>
        <p:nvPicPr>
          <p:cNvPr id="4098" name="Picture 2" descr="C:\Users\Учитель\Pictures\38856_1361263305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80" y="3861048"/>
            <a:ext cx="4751334" cy="319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Учитель\Pictures\1836_ron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036612" cy="24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892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97152"/>
            <a:ext cx="8291264" cy="187220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Это керамическая посуда. ЕЕ делают с помощью гончарного круга из глины. Работа умелых рук превращает  глиняный ком ,например, в стройную форму кувшина.</a:t>
            </a:r>
          </a:p>
          <a:p>
            <a:r>
              <a:rPr lang="ru-RU" dirty="0"/>
              <a:t>Затем его можно украсить лепным узором или росписью ,облить блестящей глазурью и поставить в жаркую печь, чтобы глиняная форма затвердела. </a:t>
            </a:r>
          </a:p>
          <a:p>
            <a:endParaRPr lang="ru-RU" dirty="0"/>
          </a:p>
        </p:txBody>
      </p:sp>
      <p:pic>
        <p:nvPicPr>
          <p:cNvPr id="5122" name="Picture 2" descr="C:\Users\Учитель\Pictures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596766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8394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211</TotalTime>
  <Words>404</Words>
  <Application>Microsoft Office PowerPoint</Application>
  <PresentationFormat>Экран (4:3)</PresentationFormat>
  <Paragraphs>28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Посуда в твоем доме</vt:lpstr>
      <vt:lpstr>У каждого из наc дома есть посуда. </vt:lpstr>
      <vt:lpstr>Презентация PowerPoint</vt:lpstr>
      <vt:lpstr>Из каких материалов сделана эта посуда? </vt:lpstr>
      <vt:lpstr>Презентация PowerPoint</vt:lpstr>
      <vt:lpstr>Презентация PowerPoint</vt:lpstr>
      <vt:lpstr>-Так кто же и как создавал посуду, чтобы она была удобной, красивой, нужной людям?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Что такое сервиз? </vt:lpstr>
      <vt:lpstr>К. Е. Маковский «Боярский свадебный пир»</vt:lpstr>
      <vt:lpstr>Презентация PowerPoint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Посуда в твоем доме</dc:title>
  <dc:creator>Admin</dc:creator>
  <cp:lastModifiedBy>Пользователь Windows</cp:lastModifiedBy>
  <cp:revision>30</cp:revision>
  <dcterms:created xsi:type="dcterms:W3CDTF">2012-04-21T10:29:21Z</dcterms:created>
  <dcterms:modified xsi:type="dcterms:W3CDTF">2017-10-15T20:46:19Z</dcterms:modified>
</cp:coreProperties>
</file>