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2" r:id="rId2"/>
    <p:sldMasterId id="2147483654" r:id="rId3"/>
    <p:sldMasterId id="2147483656" r:id="rId4"/>
    <p:sldMasterId id="2147483658" r:id="rId5"/>
    <p:sldMasterId id="2147483662" r:id="rId6"/>
    <p:sldMasterId id="2147483664" r:id="rId7"/>
    <p:sldMasterId id="2147483668" r:id="rId8"/>
    <p:sldMasterId id="2147483670" r:id="rId9"/>
    <p:sldMasterId id="2147483672" r:id="rId10"/>
    <p:sldMasterId id="2147483676" r:id="rId11"/>
    <p:sldMasterId id="2147483678" r:id="rId12"/>
    <p:sldMasterId id="2147483680" r:id="rId13"/>
    <p:sldMasterId id="2147483682" r:id="rId14"/>
    <p:sldMasterId id="2147483684" r:id="rId15"/>
    <p:sldMasterId id="2147483688" r:id="rId16"/>
    <p:sldMasterId id="2147483690" r:id="rId17"/>
    <p:sldMasterId id="2147483694" r:id="rId18"/>
    <p:sldMasterId id="2147483696" r:id="rId19"/>
  </p:sldMasterIdLst>
  <p:sldIdLst>
    <p:sldId id="256" r:id="rId20"/>
    <p:sldId id="257" r:id="rId21"/>
    <p:sldId id="258" r:id="rId22"/>
    <p:sldId id="259" r:id="rId23"/>
    <p:sldId id="260" r:id="rId24"/>
    <p:sldId id="261" r:id="rId25"/>
    <p:sldId id="262" r:id="rId26"/>
    <p:sldId id="263" r:id="rId27"/>
    <p:sldId id="264" r:id="rId28"/>
    <p:sldId id="277" r:id="rId29"/>
    <p:sldId id="265" r:id="rId30"/>
    <p:sldId id="266" r:id="rId31"/>
    <p:sldId id="267" r:id="rId32"/>
    <p:sldId id="268" r:id="rId33"/>
    <p:sldId id="269" r:id="rId34"/>
    <p:sldId id="271" r:id="rId35"/>
    <p:sldId id="278" r:id="rId36"/>
    <p:sldId id="270" r:id="rId37"/>
    <p:sldId id="272" r:id="rId38"/>
    <p:sldId id="273" r:id="rId39"/>
    <p:sldId id="274" r:id="rId40"/>
    <p:sldId id="275" r:id="rId41"/>
    <p:sldId id="276" r:id="rId4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1D"/>
    <a:srgbClr val="FF9900"/>
    <a:srgbClr val="000000"/>
    <a:srgbClr val="000066"/>
    <a:srgbClr val="6600CC"/>
    <a:srgbClr val="996633"/>
    <a:srgbClr val="96969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slide" Target="slides/slide20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slide" Target="slides/slide23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40" Type="http://schemas.openxmlformats.org/officeDocument/2006/relationships/slide" Target="slides/slide21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46" Type="http://schemas.openxmlformats.org/officeDocument/2006/relationships/tableStyles" Target="tableStyles.xml"/><Relationship Id="rId20" Type="http://schemas.openxmlformats.org/officeDocument/2006/relationships/slide" Target="slides/slide1.xml"/><Relationship Id="rId41" Type="http://schemas.openxmlformats.org/officeDocument/2006/relationships/slide" Target="slides/slide2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5C13E-45CC-4511-9532-1DB667BD4F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4004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1104D-C295-4DBA-B38C-82EBC7DD0E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493867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98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798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55959-F0A8-4F45-ACF5-F25988B131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165060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A3234-FA4A-47BD-AAC2-6DBFC0F3C3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364542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187A2-38ED-49AF-9D10-65FF6310A4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5542266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F31D0-219B-4E4E-BFF6-ADC739CEA57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724019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E0CF4-0DE9-4B57-8E97-4160B2B1C7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875921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DE43C-8F98-4B22-B2FB-08B89973E4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069561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1F056-9FBA-47D3-9EB9-7118C292C0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680712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0BACA-F6D7-4235-8F26-1AA3CBFC71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365826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54800-C822-4B1D-B7E2-3CE697F3EA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760596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A4C5E-747A-4D48-82FB-B338ACFE268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10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DEAB7-6B3F-49E3-B2BF-D2EB14650B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920083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E9F37-A415-4134-B747-5447C33866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246937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11E8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</p:grpSp>
      <p:sp>
        <p:nvSpPr>
          <p:cNvPr id="86040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86041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FDCCE-B3E5-4857-B27C-D46006D592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8633021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831B5-A67A-4E6B-A3DC-1CEC2D4563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0229639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5AE89-0C36-4EBA-9932-9A3EB57F40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710101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ECDC7-0E31-48CB-A581-48517F25AA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854671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AACC5-6B41-40FB-A82A-4F5C80E167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340659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DEBEC-A83A-4C3C-A291-349C739CC5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858953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A24D4-9EE3-49EC-BE62-311498B3DC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142477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819D3-A931-4387-9239-ECC40EB37DD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767727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3CB03-2E8C-4D94-A67D-9B10F7E7D1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4529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5261 w 6027"/>
                <a:gd name="T1" fmla="*/ 369 h 2296"/>
                <a:gd name="T2" fmla="*/ 0 w 6027"/>
                <a:gd name="T3" fmla="*/ 369 h 2296"/>
                <a:gd name="T4" fmla="*/ 0 w 6027"/>
                <a:gd name="T5" fmla="*/ 0 h 2296"/>
                <a:gd name="T6" fmla="*/ 5261 w 6027"/>
                <a:gd name="T7" fmla="*/ 0 h 2296"/>
                <a:gd name="T8" fmla="*/ 5261 w 6027"/>
                <a:gd name="T9" fmla="*/ 369 h 2296"/>
                <a:gd name="T10" fmla="*/ 5261 w 6027"/>
                <a:gd name="T11" fmla="*/ 369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2147483646 w 5748"/>
              <a:gd name="T1" fmla="*/ 2147483646 h 246"/>
              <a:gd name="T2" fmla="*/ 0 w 5748"/>
              <a:gd name="T3" fmla="*/ 2147483646 h 246"/>
              <a:gd name="T4" fmla="*/ 0 w 5748"/>
              <a:gd name="T5" fmla="*/ 0 h 246"/>
              <a:gd name="T6" fmla="*/ 2147483646 w 5748"/>
              <a:gd name="T7" fmla="*/ 0 h 246"/>
              <a:gd name="T8" fmla="*/ 2147483646 w 5748"/>
              <a:gd name="T9" fmla="*/ 2147483646 h 246"/>
              <a:gd name="T10" fmla="*/ 2147483646 w 5748"/>
              <a:gd name="T11" fmla="*/ 2147483646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25 h 353"/>
                  <a:gd name="T4" fmla="*/ 24 w 186"/>
                  <a:gd name="T5" fmla="*/ 43 h 353"/>
                  <a:gd name="T6" fmla="*/ 18 w 186"/>
                  <a:gd name="T7" fmla="*/ 93 h 353"/>
                  <a:gd name="T8" fmla="*/ 42 w 186"/>
                  <a:gd name="T9" fmla="*/ 160 h 353"/>
                  <a:gd name="T10" fmla="*/ 48 w 186"/>
                  <a:gd name="T11" fmla="*/ 227 h 353"/>
                  <a:gd name="T12" fmla="*/ 0 w 186"/>
                  <a:gd name="T13" fmla="*/ 495 h 353"/>
                  <a:gd name="T14" fmla="*/ 54 w 186"/>
                  <a:gd name="T15" fmla="*/ 327 h 353"/>
                  <a:gd name="T16" fmla="*/ 84 w 186"/>
                  <a:gd name="T17" fmla="*/ 303 h 353"/>
                  <a:gd name="T18" fmla="*/ 126 w 186"/>
                  <a:gd name="T19" fmla="*/ 177 h 353"/>
                  <a:gd name="T20" fmla="*/ 144 w 186"/>
                  <a:gd name="T21" fmla="*/ 168 h 353"/>
                  <a:gd name="T22" fmla="*/ 144 w 186"/>
                  <a:gd name="T23" fmla="*/ 126 h 353"/>
                  <a:gd name="T24" fmla="*/ 186 w 186"/>
                  <a:gd name="T25" fmla="*/ 93 h 353"/>
                  <a:gd name="T26" fmla="*/ 162 w 186"/>
                  <a:gd name="T27" fmla="*/ 8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9 h 66"/>
                  <a:gd name="T8" fmla="*/ 6 w 155"/>
                  <a:gd name="T9" fmla="*/ 25 h 66"/>
                  <a:gd name="T10" fmla="*/ 0 w 155"/>
                  <a:gd name="T11" fmla="*/ 34 h 66"/>
                  <a:gd name="T12" fmla="*/ 78 w 155"/>
                  <a:gd name="T13" fmla="*/ 84 h 66"/>
                  <a:gd name="T14" fmla="*/ 96 w 155"/>
                  <a:gd name="T15" fmla="*/ 59 h 66"/>
                  <a:gd name="T16" fmla="*/ 155 w 155"/>
                  <a:gd name="T17" fmla="*/ 93 h 66"/>
                  <a:gd name="T18" fmla="*/ 126 w 155"/>
                  <a:gd name="T19" fmla="*/ 3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52 h 72"/>
                  <a:gd name="T2" fmla="*/ 0 w 42"/>
                  <a:gd name="T3" fmla="*/ 26 h 72"/>
                  <a:gd name="T4" fmla="*/ 12 w 42"/>
                  <a:gd name="T5" fmla="*/ 9 h 72"/>
                  <a:gd name="T6" fmla="*/ 0 w 42"/>
                  <a:gd name="T7" fmla="*/ 9 h 72"/>
                  <a:gd name="T8" fmla="*/ 12 w 42"/>
                  <a:gd name="T9" fmla="*/ 9 h 72"/>
                  <a:gd name="T10" fmla="*/ 24 w 42"/>
                  <a:gd name="T11" fmla="*/ 9 h 72"/>
                  <a:gd name="T12" fmla="*/ 36 w 42"/>
                  <a:gd name="T13" fmla="*/ 9 h 72"/>
                  <a:gd name="T14" fmla="*/ 42 w 42"/>
                  <a:gd name="T15" fmla="*/ 0 h 72"/>
                  <a:gd name="T16" fmla="*/ 30 w 42"/>
                  <a:gd name="T17" fmla="*/ 26 h 72"/>
                  <a:gd name="T18" fmla="*/ 42 w 42"/>
                  <a:gd name="T19" fmla="*/ 69 h 72"/>
                  <a:gd name="T20" fmla="*/ 12 w 42"/>
                  <a:gd name="T21" fmla="*/ 102 h 72"/>
                  <a:gd name="T22" fmla="*/ 6 w 42"/>
                  <a:gd name="T23" fmla="*/ 52 h 72"/>
                  <a:gd name="T24" fmla="*/ 6 w 42"/>
                  <a:gd name="T25" fmla="*/ 52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3 h 287"/>
                <a:gd name="T4" fmla="*/ 66 w 365"/>
                <a:gd name="T5" fmla="*/ 114 h 287"/>
                <a:gd name="T6" fmla="*/ 143 w 365"/>
                <a:gd name="T7" fmla="*/ 189 h 287"/>
                <a:gd name="T8" fmla="*/ 191 w 365"/>
                <a:gd name="T9" fmla="*/ 174 h 287"/>
                <a:gd name="T10" fmla="*/ 341 w 365"/>
                <a:gd name="T11" fmla="*/ 299 h 287"/>
                <a:gd name="T12" fmla="*/ 305 w 365"/>
                <a:gd name="T13" fmla="*/ 180 h 287"/>
                <a:gd name="T14" fmla="*/ 365 w 365"/>
                <a:gd name="T15" fmla="*/ 138 h 287"/>
                <a:gd name="T16" fmla="*/ 359 w 365"/>
                <a:gd name="T17" fmla="*/ 132 h 287"/>
                <a:gd name="T18" fmla="*/ 335 w 365"/>
                <a:gd name="T19" fmla="*/ 120 h 287"/>
                <a:gd name="T20" fmla="*/ 299 w 365"/>
                <a:gd name="T21" fmla="*/ 93 h 287"/>
                <a:gd name="T22" fmla="*/ 257 w 365"/>
                <a:gd name="T23" fmla="*/ 75 h 287"/>
                <a:gd name="T24" fmla="*/ 215 w 365"/>
                <a:gd name="T25" fmla="*/ 57 h 287"/>
                <a:gd name="T26" fmla="*/ 173 w 365"/>
                <a:gd name="T27" fmla="*/ 39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3 h 60"/>
                <a:gd name="T16" fmla="*/ 65 w 71"/>
                <a:gd name="T17" fmla="*/ 45 h 60"/>
                <a:gd name="T18" fmla="*/ 71 w 71"/>
                <a:gd name="T19" fmla="*/ 57 h 60"/>
                <a:gd name="T20" fmla="*/ 71 w 71"/>
                <a:gd name="T21" fmla="*/ 63 h 60"/>
                <a:gd name="T22" fmla="*/ 59 w 71"/>
                <a:gd name="T23" fmla="*/ 57 h 60"/>
                <a:gd name="T24" fmla="*/ 47 w 71"/>
                <a:gd name="T25" fmla="*/ 45 h 60"/>
                <a:gd name="T26" fmla="*/ 23 w 71"/>
                <a:gd name="T27" fmla="*/ 33 h 60"/>
                <a:gd name="T28" fmla="*/ 23 w 71"/>
                <a:gd name="T29" fmla="*/ 39 h 60"/>
                <a:gd name="T30" fmla="*/ 18 w 71"/>
                <a:gd name="T31" fmla="*/ 45 h 60"/>
                <a:gd name="T32" fmla="*/ 12 w 71"/>
                <a:gd name="T33" fmla="*/ 51 h 60"/>
                <a:gd name="T34" fmla="*/ 6 w 71"/>
                <a:gd name="T35" fmla="*/ 51 h 60"/>
                <a:gd name="T36" fmla="*/ 6 w 71"/>
                <a:gd name="T37" fmla="*/ 51 h 60"/>
                <a:gd name="T38" fmla="*/ 6 w 71"/>
                <a:gd name="T39" fmla="*/ 39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7 h 162"/>
                <a:gd name="T10" fmla="*/ 96 w 161"/>
                <a:gd name="T11" fmla="*/ 63 h 162"/>
                <a:gd name="T12" fmla="*/ 102 w 161"/>
                <a:gd name="T13" fmla="*/ 75 h 162"/>
                <a:gd name="T14" fmla="*/ 108 w 161"/>
                <a:gd name="T15" fmla="*/ 87 h 162"/>
                <a:gd name="T16" fmla="*/ 120 w 161"/>
                <a:gd name="T17" fmla="*/ 99 h 162"/>
                <a:gd name="T18" fmla="*/ 143 w 161"/>
                <a:gd name="T19" fmla="*/ 117 h 162"/>
                <a:gd name="T20" fmla="*/ 155 w 161"/>
                <a:gd name="T21" fmla="*/ 144 h 162"/>
                <a:gd name="T22" fmla="*/ 161 w 161"/>
                <a:gd name="T23" fmla="*/ 162 h 162"/>
                <a:gd name="T24" fmla="*/ 161 w 161"/>
                <a:gd name="T25" fmla="*/ 168 h 162"/>
                <a:gd name="T26" fmla="*/ 96 w 161"/>
                <a:gd name="T27" fmla="*/ 105 h 162"/>
                <a:gd name="T28" fmla="*/ 30 w 161"/>
                <a:gd name="T29" fmla="*/ 57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3 h 60"/>
                <a:gd name="T4" fmla="*/ 41 w 59"/>
                <a:gd name="T5" fmla="*/ 39 h 60"/>
                <a:gd name="T6" fmla="*/ 47 w 59"/>
                <a:gd name="T7" fmla="*/ 45 h 60"/>
                <a:gd name="T8" fmla="*/ 53 w 59"/>
                <a:gd name="T9" fmla="*/ 57 h 60"/>
                <a:gd name="T10" fmla="*/ 53 w 59"/>
                <a:gd name="T11" fmla="*/ 63 h 60"/>
                <a:gd name="T12" fmla="*/ 47 w 59"/>
                <a:gd name="T13" fmla="*/ 57 h 60"/>
                <a:gd name="T14" fmla="*/ 35 w 59"/>
                <a:gd name="T15" fmla="*/ 51 h 60"/>
                <a:gd name="T16" fmla="*/ 23 w 59"/>
                <a:gd name="T17" fmla="*/ 39 h 60"/>
                <a:gd name="T18" fmla="*/ 17 w 59"/>
                <a:gd name="T19" fmla="*/ 33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9 h 204"/>
                <a:gd name="T2" fmla="*/ 245 w 245"/>
                <a:gd name="T3" fmla="*/ 45 h 204"/>
                <a:gd name="T4" fmla="*/ 209 w 245"/>
                <a:gd name="T5" fmla="*/ 87 h 204"/>
                <a:gd name="T6" fmla="*/ 143 w 245"/>
                <a:gd name="T7" fmla="*/ 138 h 204"/>
                <a:gd name="T8" fmla="*/ 167 w 245"/>
                <a:gd name="T9" fmla="*/ 162 h 204"/>
                <a:gd name="T10" fmla="*/ 179 w 245"/>
                <a:gd name="T11" fmla="*/ 213 h 204"/>
                <a:gd name="T12" fmla="*/ 77 w 245"/>
                <a:gd name="T13" fmla="*/ 138 h 204"/>
                <a:gd name="T14" fmla="*/ 47 w 245"/>
                <a:gd name="T15" fmla="*/ 87 h 204"/>
                <a:gd name="T16" fmla="*/ 89 w 245"/>
                <a:gd name="T17" fmla="*/ 69 h 204"/>
                <a:gd name="T18" fmla="*/ 59 w 245"/>
                <a:gd name="T19" fmla="*/ 39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9 h 204"/>
                <a:gd name="T50" fmla="*/ 233 w 245"/>
                <a:gd name="T51" fmla="*/ 39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22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122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26D93-CB0A-4486-B32C-E7EDFB556A8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06851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FCE6C-032F-4F95-8829-E555724B68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2762814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10B6A-E69A-46A4-B5DD-3B03CF4AA6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557194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ru-RU" altLang="ru-RU" smtClean="0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ru-RU" altLang="ru-RU" smtClean="0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kumimoji="1" lang="ru-RU" alt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</a:gdLst>
                      <a:ahLst/>
                      <a:cxnLst>
                        <a:cxn ang="T110">
                          <a:pos x="T0" y="T1"/>
                        </a:cxn>
                        <a:cxn ang="T111">
                          <a:pos x="T2" y="T3"/>
                        </a:cxn>
                        <a:cxn ang="T112">
                          <a:pos x="T4" y="T5"/>
                        </a:cxn>
                        <a:cxn ang="T113">
                          <a:pos x="T6" y="T7"/>
                        </a:cxn>
                        <a:cxn ang="T114">
                          <a:pos x="T8" y="T9"/>
                        </a:cxn>
                        <a:cxn ang="T115">
                          <a:pos x="T10" y="T11"/>
                        </a:cxn>
                        <a:cxn ang="T116">
                          <a:pos x="T12" y="T13"/>
                        </a:cxn>
                        <a:cxn ang="T117">
                          <a:pos x="T14" y="T15"/>
                        </a:cxn>
                        <a:cxn ang="T118">
                          <a:pos x="T16" y="T17"/>
                        </a:cxn>
                        <a:cxn ang="T119">
                          <a:pos x="T18" y="T19"/>
                        </a:cxn>
                        <a:cxn ang="T120">
                          <a:pos x="T20" y="T21"/>
                        </a:cxn>
                        <a:cxn ang="T121">
                          <a:pos x="T22" y="T23"/>
                        </a:cxn>
                        <a:cxn ang="T122">
                          <a:pos x="T24" y="T25"/>
                        </a:cxn>
                        <a:cxn ang="T123">
                          <a:pos x="T26" y="T27"/>
                        </a:cxn>
                        <a:cxn ang="T124">
                          <a:pos x="T28" y="T29"/>
                        </a:cxn>
                        <a:cxn ang="T125">
                          <a:pos x="T30" y="T31"/>
                        </a:cxn>
                        <a:cxn ang="T126">
                          <a:pos x="T32" y="T33"/>
                        </a:cxn>
                        <a:cxn ang="T127">
                          <a:pos x="T34" y="T35"/>
                        </a:cxn>
                        <a:cxn ang="T128">
                          <a:pos x="T36" y="T37"/>
                        </a:cxn>
                        <a:cxn ang="T129">
                          <a:pos x="T38" y="T39"/>
                        </a:cxn>
                        <a:cxn ang="T130">
                          <a:pos x="T40" y="T41"/>
                        </a:cxn>
                        <a:cxn ang="T131">
                          <a:pos x="T42" y="T43"/>
                        </a:cxn>
                        <a:cxn ang="T132">
                          <a:pos x="T44" y="T45"/>
                        </a:cxn>
                        <a:cxn ang="T133">
                          <a:pos x="T46" y="T47"/>
                        </a:cxn>
                        <a:cxn ang="T134">
                          <a:pos x="T48" y="T49"/>
                        </a:cxn>
                        <a:cxn ang="T135">
                          <a:pos x="T50" y="T51"/>
                        </a:cxn>
                        <a:cxn ang="T136">
                          <a:pos x="T52" y="T53"/>
                        </a:cxn>
                        <a:cxn ang="T137">
                          <a:pos x="T54" y="T55"/>
                        </a:cxn>
                        <a:cxn ang="T138">
                          <a:pos x="T56" y="T57"/>
                        </a:cxn>
                        <a:cxn ang="T139">
                          <a:pos x="T58" y="T59"/>
                        </a:cxn>
                        <a:cxn ang="T140">
                          <a:pos x="T60" y="T61"/>
                        </a:cxn>
                        <a:cxn ang="T141">
                          <a:pos x="T62" y="T63"/>
                        </a:cxn>
                        <a:cxn ang="T142">
                          <a:pos x="T64" y="T65"/>
                        </a:cxn>
                        <a:cxn ang="T143">
                          <a:pos x="T66" y="T67"/>
                        </a:cxn>
                        <a:cxn ang="T144">
                          <a:pos x="T68" y="T69"/>
                        </a:cxn>
                        <a:cxn ang="T145">
                          <a:pos x="T70" y="T71"/>
                        </a:cxn>
                        <a:cxn ang="T146">
                          <a:pos x="T72" y="T73"/>
                        </a:cxn>
                        <a:cxn ang="T147">
                          <a:pos x="T74" y="T75"/>
                        </a:cxn>
                        <a:cxn ang="T148">
                          <a:pos x="T76" y="T77"/>
                        </a:cxn>
                        <a:cxn ang="T149">
                          <a:pos x="T78" y="T79"/>
                        </a:cxn>
                        <a:cxn ang="T150">
                          <a:pos x="T80" y="T81"/>
                        </a:cxn>
                        <a:cxn ang="T151">
                          <a:pos x="T82" y="T83"/>
                        </a:cxn>
                        <a:cxn ang="T152">
                          <a:pos x="T84" y="T85"/>
                        </a:cxn>
                        <a:cxn ang="T153">
                          <a:pos x="T86" y="T87"/>
                        </a:cxn>
                        <a:cxn ang="T154">
                          <a:pos x="T88" y="T89"/>
                        </a:cxn>
                        <a:cxn ang="T155">
                          <a:pos x="T90" y="T91"/>
                        </a:cxn>
                        <a:cxn ang="T156">
                          <a:pos x="T92" y="T93"/>
                        </a:cxn>
                        <a:cxn ang="T157">
                          <a:pos x="T94" y="T95"/>
                        </a:cxn>
                        <a:cxn ang="T158">
                          <a:pos x="T96" y="T97"/>
                        </a:cxn>
                        <a:cxn ang="T159">
                          <a:pos x="T98" y="T99"/>
                        </a:cxn>
                        <a:cxn ang="T160">
                          <a:pos x="T100" y="T101"/>
                        </a:cxn>
                        <a:cxn ang="T161">
                          <a:pos x="T102" y="T103"/>
                        </a:cxn>
                        <a:cxn ang="T162">
                          <a:pos x="T104" y="T105"/>
                        </a:cxn>
                        <a:cxn ang="T163">
                          <a:pos x="T106" y="T107"/>
                        </a:cxn>
                        <a:cxn ang="T164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ru-RU" altLang="ru-RU" smtClean="0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ru-RU" altLang="ru-RU" smtClean="0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T0" fmla="*/ 170 w 21600"/>
                <a:gd name="T1" fmla="*/ 0 h 21600"/>
                <a:gd name="T2" fmla="*/ 86 w 21600"/>
                <a:gd name="T3" fmla="*/ 0 h 21600"/>
                <a:gd name="T4" fmla="*/ 2 w 21600"/>
                <a:gd name="T5" fmla="*/ 0 h 21600"/>
                <a:gd name="T6" fmla="*/ 8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05 w 21600"/>
                <a:gd name="T13" fmla="*/ 2130 h 21600"/>
                <a:gd name="T14" fmla="*/ 19495 w 21600"/>
                <a:gd name="T15" fmla="*/ 194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endParaRPr lang="ru-RU"/>
            </a:p>
          </p:txBody>
        </p:sp>
      </p:grpSp>
      <p:sp>
        <p:nvSpPr>
          <p:cNvPr id="89145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89146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7771B-7A92-4C28-AE3A-D379B151A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82149543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97DE1-7BA8-489E-BAE6-8C75BFBF43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488976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8D445-A043-47AA-BB3B-2004AEA4E8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907305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FC365-C03B-4BF6-9256-9AD568B5861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20422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76FF7-837C-4952-AFA9-8FB0EE973E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204178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88D94-5D15-4BBE-9D36-BD2C19DCB7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89389562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48837-9118-4A7E-BAEB-E3BA7A0586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906974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28720-2DBF-4F10-AE42-F469E5C08B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0511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570C7-C491-4ED5-90BF-4D5CAA81E1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2503038"/>
      </p:ext>
    </p:extLst>
  </p:cSld>
  <p:clrMapOvr>
    <a:masterClrMapping/>
  </p:clrMapOvr>
  <p:transition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9C8D9-1295-48F9-A9D7-8BF3809AF4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034720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F35CF-DBA2-4C16-99EA-5AB23AA57D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510689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42FC8-B7B3-46DE-889B-55929FBE6F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420717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147483646 w 3985"/>
              <a:gd name="T1" fmla="*/ 0 h 3619"/>
              <a:gd name="T2" fmla="*/ 0 w 3985"/>
              <a:gd name="T3" fmla="*/ 2147483646 h 3619"/>
              <a:gd name="T4" fmla="*/ 2147483646 w 3985"/>
              <a:gd name="T5" fmla="*/ 2147483646 h 3619"/>
              <a:gd name="T6" fmla="*/ 2147483646 w 3985"/>
              <a:gd name="T7" fmla="*/ 2147483646 h 3619"/>
              <a:gd name="T8" fmla="*/ 2147483646 w 3985"/>
              <a:gd name="T9" fmla="*/ 0 h 3619"/>
              <a:gd name="T10" fmla="*/ 2147483646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18068 w 794"/>
                <a:gd name="T1" fmla="*/ 5854 h 414"/>
                <a:gd name="T2" fmla="*/ 16158 w 794"/>
                <a:gd name="T3" fmla="*/ 4714 h 414"/>
                <a:gd name="T4" fmla="*/ 12656 w 794"/>
                <a:gd name="T5" fmla="*/ 3115 h 414"/>
                <a:gd name="T6" fmla="*/ 1615 w 794"/>
                <a:gd name="T7" fmla="*/ 0 h 414"/>
                <a:gd name="T8" fmla="*/ 521 w 794"/>
                <a:gd name="T9" fmla="*/ 295 h 414"/>
                <a:gd name="T10" fmla="*/ 0 w 794"/>
                <a:gd name="T11" fmla="*/ 1231 h 414"/>
                <a:gd name="T12" fmla="*/ 635 w 794"/>
                <a:gd name="T13" fmla="*/ 2299 h 414"/>
                <a:gd name="T14" fmla="*/ 12970 w 794"/>
                <a:gd name="T15" fmla="*/ 6065 h 414"/>
                <a:gd name="T16" fmla="*/ 15673 w 794"/>
                <a:gd name="T17" fmla="*/ 5824 h 414"/>
                <a:gd name="T18" fmla="*/ 17858 w 794"/>
                <a:gd name="T19" fmla="*/ 6136 h 414"/>
                <a:gd name="T20" fmla="*/ 18068 w 794"/>
                <a:gd name="T21" fmla="*/ 5854 h 414"/>
                <a:gd name="T22" fmla="*/ 18068 w 794"/>
                <a:gd name="T23" fmla="*/ 5854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388 w 1586"/>
                <a:gd name="T1" fmla="*/ 0 h 821"/>
                <a:gd name="T2" fmla="*/ 3769 w 1586"/>
                <a:gd name="T3" fmla="*/ 958 h 821"/>
                <a:gd name="T4" fmla="*/ 4044 w 1586"/>
                <a:gd name="T5" fmla="*/ 1177 h 821"/>
                <a:gd name="T6" fmla="*/ 4492 w 1586"/>
                <a:gd name="T7" fmla="*/ 1461 h 821"/>
                <a:gd name="T8" fmla="*/ 4433 w 1586"/>
                <a:gd name="T9" fmla="*/ 1515 h 821"/>
                <a:gd name="T10" fmla="*/ 3823 w 1586"/>
                <a:gd name="T11" fmla="*/ 1452 h 821"/>
                <a:gd name="T12" fmla="*/ 3243 w 1586"/>
                <a:gd name="T13" fmla="*/ 1496 h 821"/>
                <a:gd name="T14" fmla="*/ 117 w 1586"/>
                <a:gd name="T15" fmla="*/ 551 h 821"/>
                <a:gd name="T16" fmla="*/ 0 w 1586"/>
                <a:gd name="T17" fmla="*/ 277 h 821"/>
                <a:gd name="T18" fmla="*/ 130 w 1586"/>
                <a:gd name="T19" fmla="*/ 59 h 821"/>
                <a:gd name="T20" fmla="*/ 388 w 1586"/>
                <a:gd name="T21" fmla="*/ 0 h 821"/>
                <a:gd name="T22" fmla="*/ 388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605 h 747"/>
                <a:gd name="T2" fmla="*/ 2631 w 1049"/>
                <a:gd name="T3" fmla="*/ 1391 h 747"/>
                <a:gd name="T4" fmla="*/ 2680 w 1049"/>
                <a:gd name="T5" fmla="*/ 994 h 747"/>
                <a:gd name="T6" fmla="*/ 2994 w 1049"/>
                <a:gd name="T7" fmla="*/ 786 h 747"/>
                <a:gd name="T8" fmla="*/ 223 w 1049"/>
                <a:gd name="T9" fmla="*/ 0 h 747"/>
                <a:gd name="T10" fmla="*/ 0 w 1049"/>
                <a:gd name="T11" fmla="*/ 236 h 747"/>
                <a:gd name="T12" fmla="*/ 0 w 1049"/>
                <a:gd name="T13" fmla="*/ 605 h 747"/>
                <a:gd name="T14" fmla="*/ 0 w 1049"/>
                <a:gd name="T15" fmla="*/ 60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310 w 150"/>
                  <a:gd name="T1" fmla="*/ 0 h 173"/>
                  <a:gd name="T2" fmla="*/ 114 w 150"/>
                  <a:gd name="T3" fmla="*/ 125 h 173"/>
                  <a:gd name="T4" fmla="*/ 0 w 150"/>
                  <a:gd name="T5" fmla="*/ 328 h 173"/>
                  <a:gd name="T6" fmla="*/ 226 w 150"/>
                  <a:gd name="T7" fmla="*/ 303 h 173"/>
                  <a:gd name="T8" fmla="*/ 291 w 150"/>
                  <a:gd name="T9" fmla="*/ 160 h 173"/>
                  <a:gd name="T10" fmla="*/ 424 w 150"/>
                  <a:gd name="T11" fmla="*/ 51 h 173"/>
                  <a:gd name="T12" fmla="*/ 310 w 150"/>
                  <a:gd name="T13" fmla="*/ 0 h 173"/>
                  <a:gd name="T14" fmla="*/ 31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443 w 1684"/>
                  <a:gd name="T1" fmla="*/ 0 h 880"/>
                  <a:gd name="T2" fmla="*/ 179 w 1684"/>
                  <a:gd name="T3" fmla="*/ 97 h 880"/>
                  <a:gd name="T4" fmla="*/ 0 w 1684"/>
                  <a:gd name="T5" fmla="*/ 386 h 880"/>
                  <a:gd name="T6" fmla="*/ 191 w 1684"/>
                  <a:gd name="T7" fmla="*/ 665 h 880"/>
                  <a:gd name="T8" fmla="*/ 3362 w 1684"/>
                  <a:gd name="T9" fmla="*/ 1607 h 880"/>
                  <a:gd name="T10" fmla="*/ 4045 w 1684"/>
                  <a:gd name="T11" fmla="*/ 1548 h 880"/>
                  <a:gd name="T12" fmla="*/ 4598 w 1684"/>
                  <a:gd name="T13" fmla="*/ 1631 h 880"/>
                  <a:gd name="T14" fmla="*/ 4790 w 1684"/>
                  <a:gd name="T15" fmla="*/ 1499 h 880"/>
                  <a:gd name="T16" fmla="*/ 4272 w 1684"/>
                  <a:gd name="T17" fmla="*/ 1231 h 880"/>
                  <a:gd name="T18" fmla="*/ 4061 w 1684"/>
                  <a:gd name="T19" fmla="*/ 950 h 880"/>
                  <a:gd name="T20" fmla="*/ 3895 w 1684"/>
                  <a:gd name="T21" fmla="*/ 977 h 880"/>
                  <a:gd name="T22" fmla="*/ 4093 w 1684"/>
                  <a:gd name="T23" fmla="*/ 1231 h 880"/>
                  <a:gd name="T24" fmla="*/ 4489 w 1684"/>
                  <a:gd name="T25" fmla="*/ 1501 h 880"/>
                  <a:gd name="T26" fmla="*/ 4020 w 1684"/>
                  <a:gd name="T27" fmla="*/ 1459 h 880"/>
                  <a:gd name="T28" fmla="*/ 3467 w 1684"/>
                  <a:gd name="T29" fmla="*/ 1508 h 880"/>
                  <a:gd name="T30" fmla="*/ 3569 w 1684"/>
                  <a:gd name="T31" fmla="*/ 1204 h 880"/>
                  <a:gd name="T32" fmla="*/ 3806 w 1684"/>
                  <a:gd name="T33" fmla="*/ 997 h 880"/>
                  <a:gd name="T34" fmla="*/ 3529 w 1684"/>
                  <a:gd name="T35" fmla="*/ 1023 h 880"/>
                  <a:gd name="T36" fmla="*/ 3314 w 1684"/>
                  <a:gd name="T37" fmla="*/ 1220 h 880"/>
                  <a:gd name="T38" fmla="*/ 3240 w 1684"/>
                  <a:gd name="T39" fmla="*/ 1467 h 880"/>
                  <a:gd name="T40" fmla="*/ 305 w 1684"/>
                  <a:gd name="T41" fmla="*/ 575 h 880"/>
                  <a:gd name="T42" fmla="*/ 227 w 1684"/>
                  <a:gd name="T43" fmla="*/ 398 h 880"/>
                  <a:gd name="T44" fmla="*/ 293 w 1684"/>
                  <a:gd name="T45" fmla="*/ 177 h 880"/>
                  <a:gd name="T46" fmla="*/ 616 w 1684"/>
                  <a:gd name="T47" fmla="*/ 0 h 880"/>
                  <a:gd name="T48" fmla="*/ 443 w 1684"/>
                  <a:gd name="T49" fmla="*/ 0 h 880"/>
                  <a:gd name="T50" fmla="*/ 443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285 w 1190"/>
                  <a:gd name="T1" fmla="*/ 0 h 500"/>
                  <a:gd name="T2" fmla="*/ 3385 w 1190"/>
                  <a:gd name="T3" fmla="*/ 907 h 500"/>
                  <a:gd name="T4" fmla="*/ 3059 w 1190"/>
                  <a:gd name="T5" fmla="*/ 926 h 500"/>
                  <a:gd name="T6" fmla="*/ 0 w 1190"/>
                  <a:gd name="T7" fmla="*/ 50 h 500"/>
                  <a:gd name="T8" fmla="*/ 285 w 1190"/>
                  <a:gd name="T9" fmla="*/ 0 h 500"/>
                  <a:gd name="T10" fmla="*/ 285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332 w 160"/>
                  <a:gd name="T1" fmla="*/ 0 h 335"/>
                  <a:gd name="T2" fmla="*/ 54 w 160"/>
                  <a:gd name="T3" fmla="*/ 195 h 335"/>
                  <a:gd name="T4" fmla="*/ 0 w 160"/>
                  <a:gd name="T5" fmla="*/ 421 h 335"/>
                  <a:gd name="T6" fmla="*/ 95 w 160"/>
                  <a:gd name="T7" fmla="*/ 575 h 335"/>
                  <a:gd name="T8" fmla="*/ 268 w 160"/>
                  <a:gd name="T9" fmla="*/ 614 h 335"/>
                  <a:gd name="T10" fmla="*/ 217 w 160"/>
                  <a:gd name="T11" fmla="*/ 281 h 335"/>
                  <a:gd name="T12" fmla="*/ 457 w 160"/>
                  <a:gd name="T13" fmla="*/ 32 h 335"/>
                  <a:gd name="T14" fmla="*/ 332 w 160"/>
                  <a:gd name="T15" fmla="*/ 0 h 335"/>
                  <a:gd name="T16" fmla="*/ 332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40 w 489"/>
                  <a:gd name="T1" fmla="*/ 64 h 296"/>
                  <a:gd name="T2" fmla="*/ 451 w 489"/>
                  <a:gd name="T3" fmla="*/ 123 h 296"/>
                  <a:gd name="T4" fmla="*/ 914 w 489"/>
                  <a:gd name="T5" fmla="*/ 255 h 296"/>
                  <a:gd name="T6" fmla="*/ 1242 w 489"/>
                  <a:gd name="T7" fmla="*/ 453 h 296"/>
                  <a:gd name="T8" fmla="*/ 920 w 489"/>
                  <a:gd name="T9" fmla="*/ 428 h 296"/>
                  <a:gd name="T10" fmla="*/ 391 w 489"/>
                  <a:gd name="T11" fmla="*/ 272 h 296"/>
                  <a:gd name="T12" fmla="*/ 141 w 489"/>
                  <a:gd name="T13" fmla="*/ 149 h 296"/>
                  <a:gd name="T14" fmla="*/ 301 w 489"/>
                  <a:gd name="T15" fmla="*/ 303 h 296"/>
                  <a:gd name="T16" fmla="*/ 767 w 489"/>
                  <a:gd name="T17" fmla="*/ 502 h 296"/>
                  <a:gd name="T18" fmla="*/ 1314 w 489"/>
                  <a:gd name="T19" fmla="*/ 551 h 296"/>
                  <a:gd name="T20" fmla="*/ 1379 w 489"/>
                  <a:gd name="T21" fmla="*/ 416 h 296"/>
                  <a:gd name="T22" fmla="*/ 1112 w 489"/>
                  <a:gd name="T23" fmla="*/ 224 h 296"/>
                  <a:gd name="T24" fmla="*/ 479 w 489"/>
                  <a:gd name="T25" fmla="*/ 32 h 296"/>
                  <a:gd name="T26" fmla="*/ 0 w 489"/>
                  <a:gd name="T27" fmla="*/ 0 h 296"/>
                  <a:gd name="T28" fmla="*/ 40 w 489"/>
                  <a:gd name="T29" fmla="*/ 64 h 296"/>
                  <a:gd name="T30" fmla="*/ 40 w 489"/>
                  <a:gd name="T31" fmla="*/ 6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395 w 794"/>
                <a:gd name="T1" fmla="*/ 140 h 414"/>
                <a:gd name="T2" fmla="*/ 353 w 794"/>
                <a:gd name="T3" fmla="*/ 113 h 414"/>
                <a:gd name="T4" fmla="*/ 276 w 794"/>
                <a:gd name="T5" fmla="*/ 74 h 414"/>
                <a:gd name="T6" fmla="*/ 35 w 794"/>
                <a:gd name="T7" fmla="*/ 0 h 414"/>
                <a:gd name="T8" fmla="*/ 11 w 794"/>
                <a:gd name="T9" fmla="*/ 7 h 414"/>
                <a:gd name="T10" fmla="*/ 0 w 794"/>
                <a:gd name="T11" fmla="*/ 30 h 414"/>
                <a:gd name="T12" fmla="*/ 13 w 794"/>
                <a:gd name="T13" fmla="*/ 55 h 414"/>
                <a:gd name="T14" fmla="*/ 284 w 794"/>
                <a:gd name="T15" fmla="*/ 145 h 414"/>
                <a:gd name="T16" fmla="*/ 343 w 794"/>
                <a:gd name="T17" fmla="*/ 139 h 414"/>
                <a:gd name="T18" fmla="*/ 391 w 794"/>
                <a:gd name="T19" fmla="*/ 147 h 414"/>
                <a:gd name="T20" fmla="*/ 395 w 794"/>
                <a:gd name="T21" fmla="*/ 140 h 414"/>
                <a:gd name="T22" fmla="*/ 395 w 794"/>
                <a:gd name="T23" fmla="*/ 140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8 w 1586"/>
                <a:gd name="T1" fmla="*/ 0 h 821"/>
                <a:gd name="T2" fmla="*/ 82 w 1586"/>
                <a:gd name="T3" fmla="*/ 23 h 821"/>
                <a:gd name="T4" fmla="*/ 88 w 1586"/>
                <a:gd name="T5" fmla="*/ 28 h 821"/>
                <a:gd name="T6" fmla="*/ 98 w 1586"/>
                <a:gd name="T7" fmla="*/ 35 h 821"/>
                <a:gd name="T8" fmla="*/ 97 w 1586"/>
                <a:gd name="T9" fmla="*/ 36 h 821"/>
                <a:gd name="T10" fmla="*/ 83 w 1586"/>
                <a:gd name="T11" fmla="*/ 35 h 821"/>
                <a:gd name="T12" fmla="*/ 71 w 1586"/>
                <a:gd name="T13" fmla="*/ 36 h 821"/>
                <a:gd name="T14" fmla="*/ 3 w 1586"/>
                <a:gd name="T15" fmla="*/ 13 h 821"/>
                <a:gd name="T16" fmla="*/ 0 w 1586"/>
                <a:gd name="T17" fmla="*/ 7 h 821"/>
                <a:gd name="T18" fmla="*/ 3 w 1586"/>
                <a:gd name="T19" fmla="*/ 1 h 821"/>
                <a:gd name="T20" fmla="*/ 8 w 1586"/>
                <a:gd name="T21" fmla="*/ 0 h 821"/>
                <a:gd name="T22" fmla="*/ 8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15 h 747"/>
                <a:gd name="T2" fmla="*/ 58 w 1049"/>
                <a:gd name="T3" fmla="*/ 33 h 747"/>
                <a:gd name="T4" fmla="*/ 59 w 1049"/>
                <a:gd name="T5" fmla="*/ 24 h 747"/>
                <a:gd name="T6" fmla="*/ 65 w 1049"/>
                <a:gd name="T7" fmla="*/ 19 h 747"/>
                <a:gd name="T8" fmla="*/ 5 w 1049"/>
                <a:gd name="T9" fmla="*/ 0 h 747"/>
                <a:gd name="T10" fmla="*/ 0 w 1049"/>
                <a:gd name="T11" fmla="*/ 6 h 747"/>
                <a:gd name="T12" fmla="*/ 0 w 1049"/>
                <a:gd name="T13" fmla="*/ 15 h 747"/>
                <a:gd name="T14" fmla="*/ 0 w 1049"/>
                <a:gd name="T15" fmla="*/ 1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7 w 150"/>
                  <a:gd name="T1" fmla="*/ 0 h 173"/>
                  <a:gd name="T2" fmla="*/ 2 w 150"/>
                  <a:gd name="T3" fmla="*/ 3 h 173"/>
                  <a:gd name="T4" fmla="*/ 0 w 150"/>
                  <a:gd name="T5" fmla="*/ 8 h 173"/>
                  <a:gd name="T6" fmla="*/ 5 w 150"/>
                  <a:gd name="T7" fmla="*/ 7 h 173"/>
                  <a:gd name="T8" fmla="*/ 6 w 150"/>
                  <a:gd name="T9" fmla="*/ 4 h 173"/>
                  <a:gd name="T10" fmla="*/ 9 w 150"/>
                  <a:gd name="T11" fmla="*/ 1 h 173"/>
                  <a:gd name="T12" fmla="*/ 7 w 150"/>
                  <a:gd name="T13" fmla="*/ 0 h 173"/>
                  <a:gd name="T14" fmla="*/ 7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0 w 1684"/>
                  <a:gd name="T1" fmla="*/ 0 h 880"/>
                  <a:gd name="T2" fmla="*/ 4 w 1684"/>
                  <a:gd name="T3" fmla="*/ 2 h 880"/>
                  <a:gd name="T4" fmla="*/ 0 w 1684"/>
                  <a:gd name="T5" fmla="*/ 9 h 880"/>
                  <a:gd name="T6" fmla="*/ 4 w 1684"/>
                  <a:gd name="T7" fmla="*/ 16 h 880"/>
                  <a:gd name="T8" fmla="*/ 73 w 1684"/>
                  <a:gd name="T9" fmla="*/ 38 h 880"/>
                  <a:gd name="T10" fmla="*/ 88 w 1684"/>
                  <a:gd name="T11" fmla="*/ 37 h 880"/>
                  <a:gd name="T12" fmla="*/ 100 w 1684"/>
                  <a:gd name="T13" fmla="*/ 39 h 880"/>
                  <a:gd name="T14" fmla="*/ 105 w 1684"/>
                  <a:gd name="T15" fmla="*/ 36 h 880"/>
                  <a:gd name="T16" fmla="*/ 93 w 1684"/>
                  <a:gd name="T17" fmla="*/ 29 h 880"/>
                  <a:gd name="T18" fmla="*/ 89 w 1684"/>
                  <a:gd name="T19" fmla="*/ 23 h 880"/>
                  <a:gd name="T20" fmla="*/ 85 w 1684"/>
                  <a:gd name="T21" fmla="*/ 23 h 880"/>
                  <a:gd name="T22" fmla="*/ 90 w 1684"/>
                  <a:gd name="T23" fmla="*/ 29 h 880"/>
                  <a:gd name="T24" fmla="*/ 98 w 1684"/>
                  <a:gd name="T25" fmla="*/ 36 h 880"/>
                  <a:gd name="T26" fmla="*/ 88 w 1684"/>
                  <a:gd name="T27" fmla="*/ 35 h 880"/>
                  <a:gd name="T28" fmla="*/ 76 w 1684"/>
                  <a:gd name="T29" fmla="*/ 36 h 880"/>
                  <a:gd name="T30" fmla="*/ 78 w 1684"/>
                  <a:gd name="T31" fmla="*/ 29 h 880"/>
                  <a:gd name="T32" fmla="*/ 83 w 1684"/>
                  <a:gd name="T33" fmla="*/ 24 h 880"/>
                  <a:gd name="T34" fmla="*/ 77 w 1684"/>
                  <a:gd name="T35" fmla="*/ 24 h 880"/>
                  <a:gd name="T36" fmla="*/ 72 w 1684"/>
                  <a:gd name="T37" fmla="*/ 29 h 880"/>
                  <a:gd name="T38" fmla="*/ 71 w 1684"/>
                  <a:gd name="T39" fmla="*/ 35 h 880"/>
                  <a:gd name="T40" fmla="*/ 7 w 1684"/>
                  <a:gd name="T41" fmla="*/ 14 h 880"/>
                  <a:gd name="T42" fmla="*/ 5 w 1684"/>
                  <a:gd name="T43" fmla="*/ 10 h 880"/>
                  <a:gd name="T44" fmla="*/ 6 w 1684"/>
                  <a:gd name="T45" fmla="*/ 4 h 880"/>
                  <a:gd name="T46" fmla="*/ 13 w 1684"/>
                  <a:gd name="T47" fmla="*/ 0 h 880"/>
                  <a:gd name="T48" fmla="*/ 10 w 1684"/>
                  <a:gd name="T49" fmla="*/ 0 h 880"/>
                  <a:gd name="T50" fmla="*/ 10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6 w 1190"/>
                  <a:gd name="T1" fmla="*/ 0 h 500"/>
                  <a:gd name="T2" fmla="*/ 74 w 1190"/>
                  <a:gd name="T3" fmla="*/ 21 h 500"/>
                  <a:gd name="T4" fmla="*/ 67 w 1190"/>
                  <a:gd name="T5" fmla="*/ 22 h 500"/>
                  <a:gd name="T6" fmla="*/ 0 w 1190"/>
                  <a:gd name="T7" fmla="*/ 1 h 500"/>
                  <a:gd name="T8" fmla="*/ 6 w 1190"/>
                  <a:gd name="T9" fmla="*/ 0 h 500"/>
                  <a:gd name="T10" fmla="*/ 6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7 w 160"/>
                  <a:gd name="T1" fmla="*/ 0 h 335"/>
                  <a:gd name="T2" fmla="*/ 1 w 160"/>
                  <a:gd name="T3" fmla="*/ 5 h 335"/>
                  <a:gd name="T4" fmla="*/ 0 w 160"/>
                  <a:gd name="T5" fmla="*/ 10 h 335"/>
                  <a:gd name="T6" fmla="*/ 2 w 160"/>
                  <a:gd name="T7" fmla="*/ 14 h 335"/>
                  <a:gd name="T8" fmla="*/ 6 w 160"/>
                  <a:gd name="T9" fmla="*/ 15 h 335"/>
                  <a:gd name="T10" fmla="*/ 5 w 160"/>
                  <a:gd name="T11" fmla="*/ 7 h 335"/>
                  <a:gd name="T12" fmla="*/ 10 w 160"/>
                  <a:gd name="T13" fmla="*/ 1 h 335"/>
                  <a:gd name="T14" fmla="*/ 7 w 160"/>
                  <a:gd name="T15" fmla="*/ 0 h 335"/>
                  <a:gd name="T16" fmla="*/ 7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1 w 489"/>
                  <a:gd name="T1" fmla="*/ 1 h 296"/>
                  <a:gd name="T2" fmla="*/ 10 w 489"/>
                  <a:gd name="T3" fmla="*/ 3 h 296"/>
                  <a:gd name="T4" fmla="*/ 20 w 489"/>
                  <a:gd name="T5" fmla="*/ 6 h 296"/>
                  <a:gd name="T6" fmla="*/ 27 w 489"/>
                  <a:gd name="T7" fmla="*/ 11 h 296"/>
                  <a:gd name="T8" fmla="*/ 20 w 489"/>
                  <a:gd name="T9" fmla="*/ 10 h 296"/>
                  <a:gd name="T10" fmla="*/ 9 w 489"/>
                  <a:gd name="T11" fmla="*/ 6 h 296"/>
                  <a:gd name="T12" fmla="*/ 3 w 489"/>
                  <a:gd name="T13" fmla="*/ 4 h 296"/>
                  <a:gd name="T14" fmla="*/ 7 w 489"/>
                  <a:gd name="T15" fmla="*/ 7 h 296"/>
                  <a:gd name="T16" fmla="*/ 17 w 489"/>
                  <a:gd name="T17" fmla="*/ 12 h 296"/>
                  <a:gd name="T18" fmla="*/ 29 w 489"/>
                  <a:gd name="T19" fmla="*/ 13 h 296"/>
                  <a:gd name="T20" fmla="*/ 30 w 489"/>
                  <a:gd name="T21" fmla="*/ 10 h 296"/>
                  <a:gd name="T22" fmla="*/ 24 w 489"/>
                  <a:gd name="T23" fmla="*/ 5 h 296"/>
                  <a:gd name="T24" fmla="*/ 10 w 489"/>
                  <a:gd name="T25" fmla="*/ 1 h 296"/>
                  <a:gd name="T26" fmla="*/ 0 w 489"/>
                  <a:gd name="T27" fmla="*/ 0 h 296"/>
                  <a:gd name="T28" fmla="*/ 1 w 489"/>
                  <a:gd name="T29" fmla="*/ 1 h 296"/>
                  <a:gd name="T30" fmla="*/ 1 w 489"/>
                  <a:gd name="T31" fmla="*/ 1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2147483646 w 4288"/>
              <a:gd name="T3" fmla="*/ 2147483646 h 459"/>
              <a:gd name="T4" fmla="*/ 2147483646 w 4288"/>
              <a:gd name="T5" fmla="*/ 2147483646 h 459"/>
              <a:gd name="T6" fmla="*/ 2147483646 w 4288"/>
              <a:gd name="T7" fmla="*/ 2147483646 h 459"/>
              <a:gd name="T8" fmla="*/ 2147483646 w 4288"/>
              <a:gd name="T9" fmla="*/ 2147483646 h 459"/>
              <a:gd name="T10" fmla="*/ 2147483646 w 4288"/>
              <a:gd name="T11" fmla="*/ 2147483646 h 459"/>
              <a:gd name="T12" fmla="*/ 2147483646 w 4288"/>
              <a:gd name="T13" fmla="*/ 2147483646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2147483646 h 240"/>
              <a:gd name="T2" fmla="*/ 2147483646 w 560"/>
              <a:gd name="T3" fmla="*/ 2147483646 h 240"/>
              <a:gd name="T4" fmla="*/ 2147483646 w 560"/>
              <a:gd name="T5" fmla="*/ 2147483646 h 240"/>
              <a:gd name="T6" fmla="*/ 2147483646 w 560"/>
              <a:gd name="T7" fmla="*/ 2147483646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EF293-AFDF-4DAE-8505-EDF3945664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5217830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48E71-4EDC-4E02-B16C-6B254E16B0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79210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33CAE-E8BE-424F-8464-50092C9477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8153683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6E2BC-8F3B-43CB-967E-904E0BEB4E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992723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823B0-0459-460B-B890-D484F86DCE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4752687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249E8-9068-4811-AE29-D1248025B2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5388667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1D6C3-0F2F-4B78-8C53-110D0C53E1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1934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D9558-AF50-439C-8A5D-A185DAA054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379749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8A2F8-2B9F-4FC9-9BDB-6C1E41C715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1010804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63178-D964-4A7F-AE28-69C1C31ACE1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681667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6C7CD-8127-40BE-BAAE-14B59E46378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2201303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8B850-6162-43FA-B123-4EEA662A5D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90060804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7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6"/>
                    <a:ext cx="2921" cy="214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ru-RU" altLang="ru-RU" smtClean="0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ru-RU" altLang="ru-RU" smtClean="0"/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119 h 504"/>
                        <a:gd name="T2" fmla="*/ 216 w 2736"/>
                        <a:gd name="T3" fmla="*/ 40 h 504"/>
                        <a:gd name="T4" fmla="*/ 444 w 2736"/>
                        <a:gd name="T5" fmla="*/ 6 h 504"/>
                        <a:gd name="T6" fmla="*/ 684 w 2736"/>
                        <a:gd name="T7" fmla="*/ 6 h 504"/>
                        <a:gd name="T8" fmla="*/ 681 w 2736"/>
                        <a:gd name="T9" fmla="*/ 25 h 504"/>
                        <a:gd name="T10" fmla="*/ 442 w 2736"/>
                        <a:gd name="T11" fmla="*/ 25 h 504"/>
                        <a:gd name="T12" fmla="*/ 164 w 2736"/>
                        <a:gd name="T13" fmla="*/ 69 h 504"/>
                        <a:gd name="T14" fmla="*/ 0 w 2736"/>
                        <a:gd name="T15" fmla="*/ 11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>
                        <a:gd name="T0" fmla="*/ 1 w 1769"/>
                        <a:gd name="T1" fmla="*/ 2 h 791"/>
                        <a:gd name="T2" fmla="*/ 70 w 1769"/>
                        <a:gd name="T3" fmla="*/ 14 h 791"/>
                        <a:gd name="T4" fmla="*/ 165 w 1769"/>
                        <a:gd name="T5" fmla="*/ 48 h 791"/>
                        <a:gd name="T6" fmla="*/ 230 w 1769"/>
                        <a:gd name="T7" fmla="*/ 103 h 791"/>
                        <a:gd name="T8" fmla="*/ 251 w 1769"/>
                        <a:gd name="T9" fmla="*/ 145 h 791"/>
                        <a:gd name="T10" fmla="*/ 242 w 1769"/>
                        <a:gd name="T11" fmla="*/ 187 h 791"/>
                        <a:gd name="T12" fmla="*/ 227 w 1769"/>
                        <a:gd name="T13" fmla="*/ 151 h 791"/>
                        <a:gd name="T14" fmla="*/ 199 w 1769"/>
                        <a:gd name="T15" fmla="*/ 108 h 791"/>
                        <a:gd name="T16" fmla="*/ 158 w 1769"/>
                        <a:gd name="T17" fmla="*/ 70 h 791"/>
                        <a:gd name="T18" fmla="*/ 83 w 1769"/>
                        <a:gd name="T19" fmla="*/ 36 h 791"/>
                        <a:gd name="T20" fmla="*/ 0 w 1769"/>
                        <a:gd name="T21" fmla="*/ 18 h 791"/>
                        <a:gd name="T22" fmla="*/ 1 w 1769"/>
                        <a:gd name="T23" fmla="*/ 2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165 h 504"/>
                        <a:gd name="T2" fmla="*/ 252 w 2736"/>
                        <a:gd name="T3" fmla="*/ 55 h 504"/>
                        <a:gd name="T4" fmla="*/ 518 w 2736"/>
                        <a:gd name="T5" fmla="*/ 8 h 504"/>
                        <a:gd name="T6" fmla="*/ 798 w 2736"/>
                        <a:gd name="T7" fmla="*/ 8 h 504"/>
                        <a:gd name="T8" fmla="*/ 792 w 2736"/>
                        <a:gd name="T9" fmla="*/ 34 h 504"/>
                        <a:gd name="T10" fmla="*/ 514 w 2736"/>
                        <a:gd name="T11" fmla="*/ 34 h 504"/>
                        <a:gd name="T12" fmla="*/ 191 w 2736"/>
                        <a:gd name="T13" fmla="*/ 95 h 504"/>
                        <a:gd name="T14" fmla="*/ 0 w 2736"/>
                        <a:gd name="T15" fmla="*/ 165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>
                        <a:gd name="T0" fmla="*/ 1 w 1769"/>
                        <a:gd name="T1" fmla="*/ 3 h 791"/>
                        <a:gd name="T2" fmla="*/ 81 w 1769"/>
                        <a:gd name="T3" fmla="*/ 19 h 791"/>
                        <a:gd name="T4" fmla="*/ 193 w 1769"/>
                        <a:gd name="T5" fmla="*/ 65 h 791"/>
                        <a:gd name="T6" fmla="*/ 269 w 1769"/>
                        <a:gd name="T7" fmla="*/ 141 h 791"/>
                        <a:gd name="T8" fmla="*/ 293 w 1769"/>
                        <a:gd name="T9" fmla="*/ 199 h 791"/>
                        <a:gd name="T10" fmla="*/ 282 w 1769"/>
                        <a:gd name="T11" fmla="*/ 257 h 791"/>
                        <a:gd name="T12" fmla="*/ 265 w 1769"/>
                        <a:gd name="T13" fmla="*/ 207 h 791"/>
                        <a:gd name="T14" fmla="*/ 232 w 1769"/>
                        <a:gd name="T15" fmla="*/ 149 h 791"/>
                        <a:gd name="T16" fmla="*/ 185 w 1769"/>
                        <a:gd name="T17" fmla="*/ 97 h 791"/>
                        <a:gd name="T18" fmla="*/ 97 w 1769"/>
                        <a:gd name="T19" fmla="*/ 50 h 791"/>
                        <a:gd name="T20" fmla="*/ 0 w 1769"/>
                        <a:gd name="T21" fmla="*/ 25 h 791"/>
                        <a:gd name="T22" fmla="*/ 1 w 1769"/>
                        <a:gd name="T23" fmla="*/ 3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110 h 504"/>
                        <a:gd name="T2" fmla="*/ 221 w 2736"/>
                        <a:gd name="T3" fmla="*/ 37 h 504"/>
                        <a:gd name="T4" fmla="*/ 454 w 2736"/>
                        <a:gd name="T5" fmla="*/ 5 h 504"/>
                        <a:gd name="T6" fmla="*/ 699 w 2736"/>
                        <a:gd name="T7" fmla="*/ 5 h 504"/>
                        <a:gd name="T8" fmla="*/ 695 w 2736"/>
                        <a:gd name="T9" fmla="*/ 22 h 504"/>
                        <a:gd name="T10" fmla="*/ 450 w 2736"/>
                        <a:gd name="T11" fmla="*/ 22 h 504"/>
                        <a:gd name="T12" fmla="*/ 167 w 2736"/>
                        <a:gd name="T13" fmla="*/ 64 h 504"/>
                        <a:gd name="T14" fmla="*/ 0 w 2736"/>
                        <a:gd name="T15" fmla="*/ 110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>
                        <a:gd name="T0" fmla="*/ 1 w 1769"/>
                        <a:gd name="T1" fmla="*/ 2 h 791"/>
                        <a:gd name="T2" fmla="*/ 71 w 1769"/>
                        <a:gd name="T3" fmla="*/ 12 h 791"/>
                        <a:gd name="T4" fmla="*/ 169 w 1769"/>
                        <a:gd name="T5" fmla="*/ 43 h 791"/>
                        <a:gd name="T6" fmla="*/ 236 w 1769"/>
                        <a:gd name="T7" fmla="*/ 94 h 791"/>
                        <a:gd name="T8" fmla="*/ 257 w 1769"/>
                        <a:gd name="T9" fmla="*/ 132 h 791"/>
                        <a:gd name="T10" fmla="*/ 247 w 1769"/>
                        <a:gd name="T11" fmla="*/ 172 h 791"/>
                        <a:gd name="T12" fmla="*/ 232 w 1769"/>
                        <a:gd name="T13" fmla="*/ 138 h 791"/>
                        <a:gd name="T14" fmla="*/ 203 w 1769"/>
                        <a:gd name="T15" fmla="*/ 99 h 791"/>
                        <a:gd name="T16" fmla="*/ 162 w 1769"/>
                        <a:gd name="T17" fmla="*/ 64 h 791"/>
                        <a:gd name="T18" fmla="*/ 85 w 1769"/>
                        <a:gd name="T19" fmla="*/ 33 h 791"/>
                        <a:gd name="T20" fmla="*/ 0 w 1769"/>
                        <a:gd name="T21" fmla="*/ 17 h 791"/>
                        <a:gd name="T22" fmla="*/ 1 w 1769"/>
                        <a:gd name="T23" fmla="*/ 2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148 h 504"/>
                        <a:gd name="T2" fmla="*/ 199 w 2736"/>
                        <a:gd name="T3" fmla="*/ 49 h 504"/>
                        <a:gd name="T4" fmla="*/ 409 w 2736"/>
                        <a:gd name="T5" fmla="*/ 7 h 504"/>
                        <a:gd name="T6" fmla="*/ 630 w 2736"/>
                        <a:gd name="T7" fmla="*/ 7 h 504"/>
                        <a:gd name="T8" fmla="*/ 626 w 2736"/>
                        <a:gd name="T9" fmla="*/ 30 h 504"/>
                        <a:gd name="T10" fmla="*/ 406 w 2736"/>
                        <a:gd name="T11" fmla="*/ 30 h 504"/>
                        <a:gd name="T12" fmla="*/ 151 w 2736"/>
                        <a:gd name="T13" fmla="*/ 86 h 504"/>
                        <a:gd name="T14" fmla="*/ 0 w 2736"/>
                        <a:gd name="T15" fmla="*/ 148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>
                        <a:gd name="T0" fmla="*/ 1 w 1769"/>
                        <a:gd name="T1" fmla="*/ 2 h 791"/>
                        <a:gd name="T2" fmla="*/ 64 w 1769"/>
                        <a:gd name="T3" fmla="*/ 17 h 791"/>
                        <a:gd name="T4" fmla="*/ 153 w 1769"/>
                        <a:gd name="T5" fmla="*/ 59 h 791"/>
                        <a:gd name="T6" fmla="*/ 213 w 1769"/>
                        <a:gd name="T7" fmla="*/ 127 h 791"/>
                        <a:gd name="T8" fmla="*/ 232 w 1769"/>
                        <a:gd name="T9" fmla="*/ 179 h 791"/>
                        <a:gd name="T10" fmla="*/ 223 w 1769"/>
                        <a:gd name="T11" fmla="*/ 231 h 791"/>
                        <a:gd name="T12" fmla="*/ 210 w 1769"/>
                        <a:gd name="T13" fmla="*/ 186 h 791"/>
                        <a:gd name="T14" fmla="*/ 183 w 1769"/>
                        <a:gd name="T15" fmla="*/ 134 h 791"/>
                        <a:gd name="T16" fmla="*/ 147 w 1769"/>
                        <a:gd name="T17" fmla="*/ 87 h 791"/>
                        <a:gd name="T18" fmla="*/ 77 w 1769"/>
                        <a:gd name="T19" fmla="*/ 45 h 791"/>
                        <a:gd name="T20" fmla="*/ 0 w 1769"/>
                        <a:gd name="T21" fmla="*/ 23 h 791"/>
                        <a:gd name="T22" fmla="*/ 1 w 1769"/>
                        <a:gd name="T23" fmla="*/ 2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119 h 504"/>
                        <a:gd name="T2" fmla="*/ 156 w 2736"/>
                        <a:gd name="T3" fmla="*/ 40 h 504"/>
                        <a:gd name="T4" fmla="*/ 320 w 2736"/>
                        <a:gd name="T5" fmla="*/ 6 h 504"/>
                        <a:gd name="T6" fmla="*/ 492 w 2736"/>
                        <a:gd name="T7" fmla="*/ 6 h 504"/>
                        <a:gd name="T8" fmla="*/ 490 w 2736"/>
                        <a:gd name="T9" fmla="*/ 25 h 504"/>
                        <a:gd name="T10" fmla="*/ 317 w 2736"/>
                        <a:gd name="T11" fmla="*/ 25 h 504"/>
                        <a:gd name="T12" fmla="*/ 117 w 2736"/>
                        <a:gd name="T13" fmla="*/ 69 h 504"/>
                        <a:gd name="T14" fmla="*/ 0 w 2736"/>
                        <a:gd name="T15" fmla="*/ 11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>
                        <a:gd name="T0" fmla="*/ 0 w 1769"/>
                        <a:gd name="T1" fmla="*/ 2 h 791"/>
                        <a:gd name="T2" fmla="*/ 50 w 1769"/>
                        <a:gd name="T3" fmla="*/ 14 h 791"/>
                        <a:gd name="T4" fmla="*/ 120 w 1769"/>
                        <a:gd name="T5" fmla="*/ 48 h 791"/>
                        <a:gd name="T6" fmla="*/ 167 w 1769"/>
                        <a:gd name="T7" fmla="*/ 102 h 791"/>
                        <a:gd name="T8" fmla="*/ 182 w 1769"/>
                        <a:gd name="T9" fmla="*/ 143 h 791"/>
                        <a:gd name="T10" fmla="*/ 175 w 1769"/>
                        <a:gd name="T11" fmla="*/ 186 h 791"/>
                        <a:gd name="T12" fmla="*/ 164 w 1769"/>
                        <a:gd name="T13" fmla="*/ 150 h 791"/>
                        <a:gd name="T14" fmla="*/ 144 w 1769"/>
                        <a:gd name="T15" fmla="*/ 108 h 791"/>
                        <a:gd name="T16" fmla="*/ 114 w 1769"/>
                        <a:gd name="T17" fmla="*/ 70 h 791"/>
                        <a:gd name="T18" fmla="*/ 60 w 1769"/>
                        <a:gd name="T19" fmla="*/ 36 h 791"/>
                        <a:gd name="T20" fmla="*/ 0 w 1769"/>
                        <a:gd name="T21" fmla="*/ 18 h 791"/>
                        <a:gd name="T22" fmla="*/ 0 w 1769"/>
                        <a:gd name="T23" fmla="*/ 2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41 h 504"/>
                        <a:gd name="T2" fmla="*/ 116 w 2736"/>
                        <a:gd name="T3" fmla="*/ 14 h 504"/>
                        <a:gd name="T4" fmla="*/ 240 w 2736"/>
                        <a:gd name="T5" fmla="*/ 2 h 504"/>
                        <a:gd name="T6" fmla="*/ 369 w 2736"/>
                        <a:gd name="T7" fmla="*/ 2 h 504"/>
                        <a:gd name="T8" fmla="*/ 367 w 2736"/>
                        <a:gd name="T9" fmla="*/ 9 h 504"/>
                        <a:gd name="T10" fmla="*/ 238 w 2736"/>
                        <a:gd name="T11" fmla="*/ 9 h 504"/>
                        <a:gd name="T12" fmla="*/ 88 w 2736"/>
                        <a:gd name="T13" fmla="*/ 24 h 504"/>
                        <a:gd name="T14" fmla="*/ 0 w 2736"/>
                        <a:gd name="T15" fmla="*/ 41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>
                        <a:gd name="T0" fmla="*/ 0 w 1769"/>
                        <a:gd name="T1" fmla="*/ 0 h 791"/>
                        <a:gd name="T2" fmla="*/ 38 w 1769"/>
                        <a:gd name="T3" fmla="*/ 4 h 791"/>
                        <a:gd name="T4" fmla="*/ 90 w 1769"/>
                        <a:gd name="T5" fmla="*/ 16 h 791"/>
                        <a:gd name="T6" fmla="*/ 125 w 1769"/>
                        <a:gd name="T7" fmla="*/ 35 h 791"/>
                        <a:gd name="T8" fmla="*/ 136 w 1769"/>
                        <a:gd name="T9" fmla="*/ 49 h 791"/>
                        <a:gd name="T10" fmla="*/ 131 w 1769"/>
                        <a:gd name="T11" fmla="*/ 64 h 791"/>
                        <a:gd name="T12" fmla="*/ 123 w 1769"/>
                        <a:gd name="T13" fmla="*/ 52 h 791"/>
                        <a:gd name="T14" fmla="*/ 107 w 1769"/>
                        <a:gd name="T15" fmla="*/ 37 h 791"/>
                        <a:gd name="T16" fmla="*/ 86 w 1769"/>
                        <a:gd name="T17" fmla="*/ 24 h 791"/>
                        <a:gd name="T18" fmla="*/ 45 w 1769"/>
                        <a:gd name="T19" fmla="*/ 13 h 791"/>
                        <a:gd name="T20" fmla="*/ 0 w 1769"/>
                        <a:gd name="T21" fmla="*/ 6 h 791"/>
                        <a:gd name="T22" fmla="*/ 0 w 1769"/>
                        <a:gd name="T23" fmla="*/ 0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39 h 504"/>
                        <a:gd name="T2" fmla="*/ 79 w 2736"/>
                        <a:gd name="T3" fmla="*/ 13 h 504"/>
                        <a:gd name="T4" fmla="*/ 163 w 2736"/>
                        <a:gd name="T5" fmla="*/ 2 h 504"/>
                        <a:gd name="T6" fmla="*/ 251 w 2736"/>
                        <a:gd name="T7" fmla="*/ 2 h 504"/>
                        <a:gd name="T8" fmla="*/ 249 w 2736"/>
                        <a:gd name="T9" fmla="*/ 8 h 504"/>
                        <a:gd name="T10" fmla="*/ 161 w 2736"/>
                        <a:gd name="T11" fmla="*/ 8 h 504"/>
                        <a:gd name="T12" fmla="*/ 60 w 2736"/>
                        <a:gd name="T13" fmla="*/ 23 h 504"/>
                        <a:gd name="T14" fmla="*/ 0 w 2736"/>
                        <a:gd name="T15" fmla="*/ 3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>
                        <a:gd name="T0" fmla="*/ 0 w 1769"/>
                        <a:gd name="T1" fmla="*/ 0 h 791"/>
                        <a:gd name="T2" fmla="*/ 25 w 1769"/>
                        <a:gd name="T3" fmla="*/ 4 h 791"/>
                        <a:gd name="T4" fmla="*/ 61 w 1769"/>
                        <a:gd name="T5" fmla="*/ 15 h 791"/>
                        <a:gd name="T6" fmla="*/ 85 w 1769"/>
                        <a:gd name="T7" fmla="*/ 34 h 791"/>
                        <a:gd name="T8" fmla="*/ 92 w 1769"/>
                        <a:gd name="T9" fmla="*/ 47 h 791"/>
                        <a:gd name="T10" fmla="*/ 89 w 1769"/>
                        <a:gd name="T11" fmla="*/ 62 h 791"/>
                        <a:gd name="T12" fmla="*/ 83 w 1769"/>
                        <a:gd name="T13" fmla="*/ 49 h 791"/>
                        <a:gd name="T14" fmla="*/ 73 w 1769"/>
                        <a:gd name="T15" fmla="*/ 35 h 791"/>
                        <a:gd name="T16" fmla="*/ 58 w 1769"/>
                        <a:gd name="T17" fmla="*/ 23 h 791"/>
                        <a:gd name="T18" fmla="*/ 30 w 1769"/>
                        <a:gd name="T19" fmla="*/ 12 h 791"/>
                        <a:gd name="T20" fmla="*/ 0 w 1769"/>
                        <a:gd name="T21" fmla="*/ 6 h 791"/>
                        <a:gd name="T22" fmla="*/ 0 w 1769"/>
                        <a:gd name="T23" fmla="*/ 0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119 h 504"/>
                        <a:gd name="T2" fmla="*/ 216 w 2736"/>
                        <a:gd name="T3" fmla="*/ 40 h 504"/>
                        <a:gd name="T4" fmla="*/ 444 w 2736"/>
                        <a:gd name="T5" fmla="*/ 6 h 504"/>
                        <a:gd name="T6" fmla="*/ 684 w 2736"/>
                        <a:gd name="T7" fmla="*/ 6 h 504"/>
                        <a:gd name="T8" fmla="*/ 681 w 2736"/>
                        <a:gd name="T9" fmla="*/ 25 h 504"/>
                        <a:gd name="T10" fmla="*/ 442 w 2736"/>
                        <a:gd name="T11" fmla="*/ 25 h 504"/>
                        <a:gd name="T12" fmla="*/ 164 w 2736"/>
                        <a:gd name="T13" fmla="*/ 69 h 504"/>
                        <a:gd name="T14" fmla="*/ 0 w 2736"/>
                        <a:gd name="T15" fmla="*/ 11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>
                        <a:gd name="T0" fmla="*/ 1 w 1769"/>
                        <a:gd name="T1" fmla="*/ 2 h 791"/>
                        <a:gd name="T2" fmla="*/ 70 w 1769"/>
                        <a:gd name="T3" fmla="*/ 14 h 791"/>
                        <a:gd name="T4" fmla="*/ 165 w 1769"/>
                        <a:gd name="T5" fmla="*/ 48 h 791"/>
                        <a:gd name="T6" fmla="*/ 230 w 1769"/>
                        <a:gd name="T7" fmla="*/ 103 h 791"/>
                        <a:gd name="T8" fmla="*/ 251 w 1769"/>
                        <a:gd name="T9" fmla="*/ 145 h 791"/>
                        <a:gd name="T10" fmla="*/ 242 w 1769"/>
                        <a:gd name="T11" fmla="*/ 187 h 791"/>
                        <a:gd name="T12" fmla="*/ 227 w 1769"/>
                        <a:gd name="T13" fmla="*/ 151 h 791"/>
                        <a:gd name="T14" fmla="*/ 199 w 1769"/>
                        <a:gd name="T15" fmla="*/ 108 h 791"/>
                        <a:gd name="T16" fmla="*/ 158 w 1769"/>
                        <a:gd name="T17" fmla="*/ 70 h 791"/>
                        <a:gd name="T18" fmla="*/ 83 w 1769"/>
                        <a:gd name="T19" fmla="*/ 36 h 791"/>
                        <a:gd name="T20" fmla="*/ 0 w 1769"/>
                        <a:gd name="T21" fmla="*/ 18 h 791"/>
                        <a:gd name="T22" fmla="*/ 1 w 1769"/>
                        <a:gd name="T23" fmla="*/ 2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165 h 504"/>
                        <a:gd name="T2" fmla="*/ 252 w 2736"/>
                        <a:gd name="T3" fmla="*/ 55 h 504"/>
                        <a:gd name="T4" fmla="*/ 518 w 2736"/>
                        <a:gd name="T5" fmla="*/ 8 h 504"/>
                        <a:gd name="T6" fmla="*/ 798 w 2736"/>
                        <a:gd name="T7" fmla="*/ 8 h 504"/>
                        <a:gd name="T8" fmla="*/ 792 w 2736"/>
                        <a:gd name="T9" fmla="*/ 34 h 504"/>
                        <a:gd name="T10" fmla="*/ 514 w 2736"/>
                        <a:gd name="T11" fmla="*/ 34 h 504"/>
                        <a:gd name="T12" fmla="*/ 191 w 2736"/>
                        <a:gd name="T13" fmla="*/ 95 h 504"/>
                        <a:gd name="T14" fmla="*/ 0 w 2736"/>
                        <a:gd name="T15" fmla="*/ 165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>
                        <a:gd name="T0" fmla="*/ 1 w 1769"/>
                        <a:gd name="T1" fmla="*/ 3 h 791"/>
                        <a:gd name="T2" fmla="*/ 81 w 1769"/>
                        <a:gd name="T3" fmla="*/ 19 h 791"/>
                        <a:gd name="T4" fmla="*/ 193 w 1769"/>
                        <a:gd name="T5" fmla="*/ 65 h 791"/>
                        <a:gd name="T6" fmla="*/ 269 w 1769"/>
                        <a:gd name="T7" fmla="*/ 141 h 791"/>
                        <a:gd name="T8" fmla="*/ 293 w 1769"/>
                        <a:gd name="T9" fmla="*/ 199 h 791"/>
                        <a:gd name="T10" fmla="*/ 282 w 1769"/>
                        <a:gd name="T11" fmla="*/ 257 h 791"/>
                        <a:gd name="T12" fmla="*/ 265 w 1769"/>
                        <a:gd name="T13" fmla="*/ 207 h 791"/>
                        <a:gd name="T14" fmla="*/ 232 w 1769"/>
                        <a:gd name="T15" fmla="*/ 149 h 791"/>
                        <a:gd name="T16" fmla="*/ 185 w 1769"/>
                        <a:gd name="T17" fmla="*/ 97 h 791"/>
                        <a:gd name="T18" fmla="*/ 97 w 1769"/>
                        <a:gd name="T19" fmla="*/ 50 h 791"/>
                        <a:gd name="T20" fmla="*/ 0 w 1769"/>
                        <a:gd name="T21" fmla="*/ 25 h 791"/>
                        <a:gd name="T22" fmla="*/ 1 w 1769"/>
                        <a:gd name="T23" fmla="*/ 3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110 h 504"/>
                        <a:gd name="T2" fmla="*/ 221 w 2736"/>
                        <a:gd name="T3" fmla="*/ 37 h 504"/>
                        <a:gd name="T4" fmla="*/ 454 w 2736"/>
                        <a:gd name="T5" fmla="*/ 5 h 504"/>
                        <a:gd name="T6" fmla="*/ 699 w 2736"/>
                        <a:gd name="T7" fmla="*/ 5 h 504"/>
                        <a:gd name="T8" fmla="*/ 695 w 2736"/>
                        <a:gd name="T9" fmla="*/ 22 h 504"/>
                        <a:gd name="T10" fmla="*/ 450 w 2736"/>
                        <a:gd name="T11" fmla="*/ 22 h 504"/>
                        <a:gd name="T12" fmla="*/ 167 w 2736"/>
                        <a:gd name="T13" fmla="*/ 64 h 504"/>
                        <a:gd name="T14" fmla="*/ 0 w 2736"/>
                        <a:gd name="T15" fmla="*/ 110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>
                        <a:gd name="T0" fmla="*/ 1 w 1769"/>
                        <a:gd name="T1" fmla="*/ 2 h 791"/>
                        <a:gd name="T2" fmla="*/ 71 w 1769"/>
                        <a:gd name="T3" fmla="*/ 12 h 791"/>
                        <a:gd name="T4" fmla="*/ 169 w 1769"/>
                        <a:gd name="T5" fmla="*/ 43 h 791"/>
                        <a:gd name="T6" fmla="*/ 236 w 1769"/>
                        <a:gd name="T7" fmla="*/ 94 h 791"/>
                        <a:gd name="T8" fmla="*/ 257 w 1769"/>
                        <a:gd name="T9" fmla="*/ 132 h 791"/>
                        <a:gd name="T10" fmla="*/ 247 w 1769"/>
                        <a:gd name="T11" fmla="*/ 172 h 791"/>
                        <a:gd name="T12" fmla="*/ 232 w 1769"/>
                        <a:gd name="T13" fmla="*/ 138 h 791"/>
                        <a:gd name="T14" fmla="*/ 203 w 1769"/>
                        <a:gd name="T15" fmla="*/ 99 h 791"/>
                        <a:gd name="T16" fmla="*/ 162 w 1769"/>
                        <a:gd name="T17" fmla="*/ 64 h 791"/>
                        <a:gd name="T18" fmla="*/ 85 w 1769"/>
                        <a:gd name="T19" fmla="*/ 33 h 791"/>
                        <a:gd name="T20" fmla="*/ 0 w 1769"/>
                        <a:gd name="T21" fmla="*/ 17 h 791"/>
                        <a:gd name="T22" fmla="*/ 1 w 1769"/>
                        <a:gd name="T23" fmla="*/ 2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148 h 504"/>
                        <a:gd name="T2" fmla="*/ 199 w 2736"/>
                        <a:gd name="T3" fmla="*/ 49 h 504"/>
                        <a:gd name="T4" fmla="*/ 409 w 2736"/>
                        <a:gd name="T5" fmla="*/ 7 h 504"/>
                        <a:gd name="T6" fmla="*/ 630 w 2736"/>
                        <a:gd name="T7" fmla="*/ 7 h 504"/>
                        <a:gd name="T8" fmla="*/ 626 w 2736"/>
                        <a:gd name="T9" fmla="*/ 30 h 504"/>
                        <a:gd name="T10" fmla="*/ 406 w 2736"/>
                        <a:gd name="T11" fmla="*/ 30 h 504"/>
                        <a:gd name="T12" fmla="*/ 151 w 2736"/>
                        <a:gd name="T13" fmla="*/ 86 h 504"/>
                        <a:gd name="T14" fmla="*/ 0 w 2736"/>
                        <a:gd name="T15" fmla="*/ 148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>
                        <a:gd name="T0" fmla="*/ 1 w 1769"/>
                        <a:gd name="T1" fmla="*/ 2 h 791"/>
                        <a:gd name="T2" fmla="*/ 64 w 1769"/>
                        <a:gd name="T3" fmla="*/ 17 h 791"/>
                        <a:gd name="T4" fmla="*/ 153 w 1769"/>
                        <a:gd name="T5" fmla="*/ 59 h 791"/>
                        <a:gd name="T6" fmla="*/ 213 w 1769"/>
                        <a:gd name="T7" fmla="*/ 127 h 791"/>
                        <a:gd name="T8" fmla="*/ 232 w 1769"/>
                        <a:gd name="T9" fmla="*/ 179 h 791"/>
                        <a:gd name="T10" fmla="*/ 223 w 1769"/>
                        <a:gd name="T11" fmla="*/ 231 h 791"/>
                        <a:gd name="T12" fmla="*/ 210 w 1769"/>
                        <a:gd name="T13" fmla="*/ 186 h 791"/>
                        <a:gd name="T14" fmla="*/ 183 w 1769"/>
                        <a:gd name="T15" fmla="*/ 134 h 791"/>
                        <a:gd name="T16" fmla="*/ 147 w 1769"/>
                        <a:gd name="T17" fmla="*/ 87 h 791"/>
                        <a:gd name="T18" fmla="*/ 77 w 1769"/>
                        <a:gd name="T19" fmla="*/ 45 h 791"/>
                        <a:gd name="T20" fmla="*/ 0 w 1769"/>
                        <a:gd name="T21" fmla="*/ 23 h 791"/>
                        <a:gd name="T22" fmla="*/ 1 w 1769"/>
                        <a:gd name="T23" fmla="*/ 2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119 h 504"/>
                        <a:gd name="T2" fmla="*/ 156 w 2736"/>
                        <a:gd name="T3" fmla="*/ 40 h 504"/>
                        <a:gd name="T4" fmla="*/ 320 w 2736"/>
                        <a:gd name="T5" fmla="*/ 6 h 504"/>
                        <a:gd name="T6" fmla="*/ 492 w 2736"/>
                        <a:gd name="T7" fmla="*/ 6 h 504"/>
                        <a:gd name="T8" fmla="*/ 490 w 2736"/>
                        <a:gd name="T9" fmla="*/ 25 h 504"/>
                        <a:gd name="T10" fmla="*/ 317 w 2736"/>
                        <a:gd name="T11" fmla="*/ 25 h 504"/>
                        <a:gd name="T12" fmla="*/ 117 w 2736"/>
                        <a:gd name="T13" fmla="*/ 69 h 504"/>
                        <a:gd name="T14" fmla="*/ 0 w 2736"/>
                        <a:gd name="T15" fmla="*/ 11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>
                        <a:gd name="T0" fmla="*/ 0 w 1769"/>
                        <a:gd name="T1" fmla="*/ 2 h 791"/>
                        <a:gd name="T2" fmla="*/ 50 w 1769"/>
                        <a:gd name="T3" fmla="*/ 14 h 791"/>
                        <a:gd name="T4" fmla="*/ 120 w 1769"/>
                        <a:gd name="T5" fmla="*/ 48 h 791"/>
                        <a:gd name="T6" fmla="*/ 167 w 1769"/>
                        <a:gd name="T7" fmla="*/ 102 h 791"/>
                        <a:gd name="T8" fmla="*/ 182 w 1769"/>
                        <a:gd name="T9" fmla="*/ 143 h 791"/>
                        <a:gd name="T10" fmla="*/ 175 w 1769"/>
                        <a:gd name="T11" fmla="*/ 186 h 791"/>
                        <a:gd name="T12" fmla="*/ 164 w 1769"/>
                        <a:gd name="T13" fmla="*/ 150 h 791"/>
                        <a:gd name="T14" fmla="*/ 144 w 1769"/>
                        <a:gd name="T15" fmla="*/ 108 h 791"/>
                        <a:gd name="T16" fmla="*/ 114 w 1769"/>
                        <a:gd name="T17" fmla="*/ 70 h 791"/>
                        <a:gd name="T18" fmla="*/ 60 w 1769"/>
                        <a:gd name="T19" fmla="*/ 36 h 791"/>
                        <a:gd name="T20" fmla="*/ 0 w 1769"/>
                        <a:gd name="T21" fmla="*/ 18 h 791"/>
                        <a:gd name="T22" fmla="*/ 0 w 1769"/>
                        <a:gd name="T23" fmla="*/ 2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41 h 504"/>
                        <a:gd name="T2" fmla="*/ 116 w 2736"/>
                        <a:gd name="T3" fmla="*/ 14 h 504"/>
                        <a:gd name="T4" fmla="*/ 240 w 2736"/>
                        <a:gd name="T5" fmla="*/ 2 h 504"/>
                        <a:gd name="T6" fmla="*/ 369 w 2736"/>
                        <a:gd name="T7" fmla="*/ 2 h 504"/>
                        <a:gd name="T8" fmla="*/ 367 w 2736"/>
                        <a:gd name="T9" fmla="*/ 9 h 504"/>
                        <a:gd name="T10" fmla="*/ 238 w 2736"/>
                        <a:gd name="T11" fmla="*/ 9 h 504"/>
                        <a:gd name="T12" fmla="*/ 88 w 2736"/>
                        <a:gd name="T13" fmla="*/ 24 h 504"/>
                        <a:gd name="T14" fmla="*/ 0 w 2736"/>
                        <a:gd name="T15" fmla="*/ 41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>
                        <a:gd name="T0" fmla="*/ 0 w 1769"/>
                        <a:gd name="T1" fmla="*/ 0 h 791"/>
                        <a:gd name="T2" fmla="*/ 38 w 1769"/>
                        <a:gd name="T3" fmla="*/ 4 h 791"/>
                        <a:gd name="T4" fmla="*/ 90 w 1769"/>
                        <a:gd name="T5" fmla="*/ 16 h 791"/>
                        <a:gd name="T6" fmla="*/ 125 w 1769"/>
                        <a:gd name="T7" fmla="*/ 35 h 791"/>
                        <a:gd name="T8" fmla="*/ 136 w 1769"/>
                        <a:gd name="T9" fmla="*/ 49 h 791"/>
                        <a:gd name="T10" fmla="*/ 131 w 1769"/>
                        <a:gd name="T11" fmla="*/ 64 h 791"/>
                        <a:gd name="T12" fmla="*/ 123 w 1769"/>
                        <a:gd name="T13" fmla="*/ 52 h 791"/>
                        <a:gd name="T14" fmla="*/ 107 w 1769"/>
                        <a:gd name="T15" fmla="*/ 37 h 791"/>
                        <a:gd name="T16" fmla="*/ 86 w 1769"/>
                        <a:gd name="T17" fmla="*/ 24 h 791"/>
                        <a:gd name="T18" fmla="*/ 45 w 1769"/>
                        <a:gd name="T19" fmla="*/ 13 h 791"/>
                        <a:gd name="T20" fmla="*/ 0 w 1769"/>
                        <a:gd name="T21" fmla="*/ 6 h 791"/>
                        <a:gd name="T22" fmla="*/ 0 w 1769"/>
                        <a:gd name="T23" fmla="*/ 0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39 h 504"/>
                        <a:gd name="T2" fmla="*/ 79 w 2736"/>
                        <a:gd name="T3" fmla="*/ 13 h 504"/>
                        <a:gd name="T4" fmla="*/ 163 w 2736"/>
                        <a:gd name="T5" fmla="*/ 2 h 504"/>
                        <a:gd name="T6" fmla="*/ 251 w 2736"/>
                        <a:gd name="T7" fmla="*/ 2 h 504"/>
                        <a:gd name="T8" fmla="*/ 249 w 2736"/>
                        <a:gd name="T9" fmla="*/ 8 h 504"/>
                        <a:gd name="T10" fmla="*/ 161 w 2736"/>
                        <a:gd name="T11" fmla="*/ 8 h 504"/>
                        <a:gd name="T12" fmla="*/ 60 w 2736"/>
                        <a:gd name="T13" fmla="*/ 23 h 504"/>
                        <a:gd name="T14" fmla="*/ 0 w 2736"/>
                        <a:gd name="T15" fmla="*/ 3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>
                        <a:gd name="T0" fmla="*/ 0 w 1769"/>
                        <a:gd name="T1" fmla="*/ 0 h 791"/>
                        <a:gd name="T2" fmla="*/ 25 w 1769"/>
                        <a:gd name="T3" fmla="*/ 4 h 791"/>
                        <a:gd name="T4" fmla="*/ 61 w 1769"/>
                        <a:gd name="T5" fmla="*/ 15 h 791"/>
                        <a:gd name="T6" fmla="*/ 85 w 1769"/>
                        <a:gd name="T7" fmla="*/ 34 h 791"/>
                        <a:gd name="T8" fmla="*/ 92 w 1769"/>
                        <a:gd name="T9" fmla="*/ 47 h 791"/>
                        <a:gd name="T10" fmla="*/ 89 w 1769"/>
                        <a:gd name="T11" fmla="*/ 62 h 791"/>
                        <a:gd name="T12" fmla="*/ 83 w 1769"/>
                        <a:gd name="T13" fmla="*/ 49 h 791"/>
                        <a:gd name="T14" fmla="*/ 73 w 1769"/>
                        <a:gd name="T15" fmla="*/ 35 h 791"/>
                        <a:gd name="T16" fmla="*/ 58 w 1769"/>
                        <a:gd name="T17" fmla="*/ 23 h 791"/>
                        <a:gd name="T18" fmla="*/ 30 w 1769"/>
                        <a:gd name="T19" fmla="*/ 12 h 791"/>
                        <a:gd name="T20" fmla="*/ 0 w 1769"/>
                        <a:gd name="T21" fmla="*/ 6 h 791"/>
                        <a:gd name="T22" fmla="*/ 0 w 1769"/>
                        <a:gd name="T23" fmla="*/ 0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39 h 504"/>
                        <a:gd name="T2" fmla="*/ 79 w 2736"/>
                        <a:gd name="T3" fmla="*/ 13 h 504"/>
                        <a:gd name="T4" fmla="*/ 163 w 2736"/>
                        <a:gd name="T5" fmla="*/ 2 h 504"/>
                        <a:gd name="T6" fmla="*/ 251 w 2736"/>
                        <a:gd name="T7" fmla="*/ 2 h 504"/>
                        <a:gd name="T8" fmla="*/ 249 w 2736"/>
                        <a:gd name="T9" fmla="*/ 8 h 504"/>
                        <a:gd name="T10" fmla="*/ 161 w 2736"/>
                        <a:gd name="T11" fmla="*/ 8 h 504"/>
                        <a:gd name="T12" fmla="*/ 60 w 2736"/>
                        <a:gd name="T13" fmla="*/ 23 h 504"/>
                        <a:gd name="T14" fmla="*/ 0 w 2736"/>
                        <a:gd name="T15" fmla="*/ 3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>
                        <a:gd name="T0" fmla="*/ 0 w 1769"/>
                        <a:gd name="T1" fmla="*/ 0 h 791"/>
                        <a:gd name="T2" fmla="*/ 25 w 1769"/>
                        <a:gd name="T3" fmla="*/ 4 h 791"/>
                        <a:gd name="T4" fmla="*/ 61 w 1769"/>
                        <a:gd name="T5" fmla="*/ 15 h 791"/>
                        <a:gd name="T6" fmla="*/ 85 w 1769"/>
                        <a:gd name="T7" fmla="*/ 34 h 791"/>
                        <a:gd name="T8" fmla="*/ 92 w 1769"/>
                        <a:gd name="T9" fmla="*/ 47 h 791"/>
                        <a:gd name="T10" fmla="*/ 89 w 1769"/>
                        <a:gd name="T11" fmla="*/ 62 h 791"/>
                        <a:gd name="T12" fmla="*/ 83 w 1769"/>
                        <a:gd name="T13" fmla="*/ 49 h 791"/>
                        <a:gd name="T14" fmla="*/ 73 w 1769"/>
                        <a:gd name="T15" fmla="*/ 35 h 791"/>
                        <a:gd name="T16" fmla="*/ 58 w 1769"/>
                        <a:gd name="T17" fmla="*/ 23 h 791"/>
                        <a:gd name="T18" fmla="*/ 30 w 1769"/>
                        <a:gd name="T19" fmla="*/ 12 h 791"/>
                        <a:gd name="T20" fmla="*/ 0 w 1769"/>
                        <a:gd name="T21" fmla="*/ 6 h 791"/>
                        <a:gd name="T22" fmla="*/ 0 w 1769"/>
                        <a:gd name="T23" fmla="*/ 0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39 h 504"/>
                        <a:gd name="T2" fmla="*/ 79 w 2736"/>
                        <a:gd name="T3" fmla="*/ 13 h 504"/>
                        <a:gd name="T4" fmla="*/ 163 w 2736"/>
                        <a:gd name="T5" fmla="*/ 2 h 504"/>
                        <a:gd name="T6" fmla="*/ 251 w 2736"/>
                        <a:gd name="T7" fmla="*/ 2 h 504"/>
                        <a:gd name="T8" fmla="*/ 249 w 2736"/>
                        <a:gd name="T9" fmla="*/ 8 h 504"/>
                        <a:gd name="T10" fmla="*/ 161 w 2736"/>
                        <a:gd name="T11" fmla="*/ 8 h 504"/>
                        <a:gd name="T12" fmla="*/ 60 w 2736"/>
                        <a:gd name="T13" fmla="*/ 23 h 504"/>
                        <a:gd name="T14" fmla="*/ 0 w 2736"/>
                        <a:gd name="T15" fmla="*/ 3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>
                        <a:gd name="T0" fmla="*/ 0 w 1769"/>
                        <a:gd name="T1" fmla="*/ 0 h 791"/>
                        <a:gd name="T2" fmla="*/ 25 w 1769"/>
                        <a:gd name="T3" fmla="*/ 4 h 791"/>
                        <a:gd name="T4" fmla="*/ 61 w 1769"/>
                        <a:gd name="T5" fmla="*/ 15 h 791"/>
                        <a:gd name="T6" fmla="*/ 85 w 1769"/>
                        <a:gd name="T7" fmla="*/ 34 h 791"/>
                        <a:gd name="T8" fmla="*/ 92 w 1769"/>
                        <a:gd name="T9" fmla="*/ 47 h 791"/>
                        <a:gd name="T10" fmla="*/ 89 w 1769"/>
                        <a:gd name="T11" fmla="*/ 62 h 791"/>
                        <a:gd name="T12" fmla="*/ 83 w 1769"/>
                        <a:gd name="T13" fmla="*/ 49 h 791"/>
                        <a:gd name="T14" fmla="*/ 73 w 1769"/>
                        <a:gd name="T15" fmla="*/ 35 h 791"/>
                        <a:gd name="T16" fmla="*/ 58 w 1769"/>
                        <a:gd name="T17" fmla="*/ 23 h 791"/>
                        <a:gd name="T18" fmla="*/ 30 w 1769"/>
                        <a:gd name="T19" fmla="*/ 12 h 791"/>
                        <a:gd name="T20" fmla="*/ 0 w 1769"/>
                        <a:gd name="T21" fmla="*/ 6 h 791"/>
                        <a:gd name="T22" fmla="*/ 0 w 1769"/>
                        <a:gd name="T23" fmla="*/ 0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>
                        <a:gd name="T0" fmla="*/ 0 w 2736"/>
                        <a:gd name="T1" fmla="*/ 39 h 504"/>
                        <a:gd name="T2" fmla="*/ 83 w 2736"/>
                        <a:gd name="T3" fmla="*/ 13 h 504"/>
                        <a:gd name="T4" fmla="*/ 170 w 2736"/>
                        <a:gd name="T5" fmla="*/ 2 h 504"/>
                        <a:gd name="T6" fmla="*/ 262 w 2736"/>
                        <a:gd name="T7" fmla="*/ 2 h 504"/>
                        <a:gd name="T8" fmla="*/ 260 w 2736"/>
                        <a:gd name="T9" fmla="*/ 8 h 504"/>
                        <a:gd name="T10" fmla="*/ 169 w 2736"/>
                        <a:gd name="T11" fmla="*/ 8 h 504"/>
                        <a:gd name="T12" fmla="*/ 63 w 2736"/>
                        <a:gd name="T13" fmla="*/ 23 h 504"/>
                        <a:gd name="T14" fmla="*/ 0 w 2736"/>
                        <a:gd name="T15" fmla="*/ 3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>
                        <a:gd name="T0" fmla="*/ 0 w 1769"/>
                        <a:gd name="T1" fmla="*/ 0 h 791"/>
                        <a:gd name="T2" fmla="*/ 27 w 1769"/>
                        <a:gd name="T3" fmla="*/ 4 h 791"/>
                        <a:gd name="T4" fmla="*/ 63 w 1769"/>
                        <a:gd name="T5" fmla="*/ 15 h 791"/>
                        <a:gd name="T6" fmla="*/ 88 w 1769"/>
                        <a:gd name="T7" fmla="*/ 34 h 791"/>
                        <a:gd name="T8" fmla="*/ 96 w 1769"/>
                        <a:gd name="T9" fmla="*/ 47 h 791"/>
                        <a:gd name="T10" fmla="*/ 93 w 1769"/>
                        <a:gd name="T11" fmla="*/ 62 h 791"/>
                        <a:gd name="T12" fmla="*/ 87 w 1769"/>
                        <a:gd name="T13" fmla="*/ 49 h 791"/>
                        <a:gd name="T14" fmla="*/ 76 w 1769"/>
                        <a:gd name="T15" fmla="*/ 35 h 791"/>
                        <a:gd name="T16" fmla="*/ 61 w 1769"/>
                        <a:gd name="T17" fmla="*/ 23 h 791"/>
                        <a:gd name="T18" fmla="*/ 32 w 1769"/>
                        <a:gd name="T19" fmla="*/ 12 h 791"/>
                        <a:gd name="T20" fmla="*/ 0 w 1769"/>
                        <a:gd name="T21" fmla="*/ 6 h 791"/>
                        <a:gd name="T22" fmla="*/ 0 w 1769"/>
                        <a:gd name="T23" fmla="*/ 0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>
                        <a:gd name="T0" fmla="*/ 0 w 2736"/>
                        <a:gd name="T1" fmla="*/ 39 h 504"/>
                        <a:gd name="T2" fmla="*/ 56 w 2736"/>
                        <a:gd name="T3" fmla="*/ 13 h 504"/>
                        <a:gd name="T4" fmla="*/ 115 w 2736"/>
                        <a:gd name="T5" fmla="*/ 2 h 504"/>
                        <a:gd name="T6" fmla="*/ 178 w 2736"/>
                        <a:gd name="T7" fmla="*/ 2 h 504"/>
                        <a:gd name="T8" fmla="*/ 177 w 2736"/>
                        <a:gd name="T9" fmla="*/ 8 h 504"/>
                        <a:gd name="T10" fmla="*/ 115 w 2736"/>
                        <a:gd name="T11" fmla="*/ 8 h 504"/>
                        <a:gd name="T12" fmla="*/ 43 w 2736"/>
                        <a:gd name="T13" fmla="*/ 23 h 504"/>
                        <a:gd name="T14" fmla="*/ 0 w 2736"/>
                        <a:gd name="T15" fmla="*/ 3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>
                        <a:gd name="T0" fmla="*/ 0 w 1769"/>
                        <a:gd name="T1" fmla="*/ 0 h 791"/>
                        <a:gd name="T2" fmla="*/ 18 w 1769"/>
                        <a:gd name="T3" fmla="*/ 4 h 791"/>
                        <a:gd name="T4" fmla="*/ 43 w 1769"/>
                        <a:gd name="T5" fmla="*/ 15 h 791"/>
                        <a:gd name="T6" fmla="*/ 60 w 1769"/>
                        <a:gd name="T7" fmla="*/ 34 h 791"/>
                        <a:gd name="T8" fmla="*/ 65 w 1769"/>
                        <a:gd name="T9" fmla="*/ 47 h 791"/>
                        <a:gd name="T10" fmla="*/ 63 w 1769"/>
                        <a:gd name="T11" fmla="*/ 62 h 791"/>
                        <a:gd name="T12" fmla="*/ 59 w 1769"/>
                        <a:gd name="T13" fmla="*/ 49 h 791"/>
                        <a:gd name="T14" fmla="*/ 52 w 1769"/>
                        <a:gd name="T15" fmla="*/ 35 h 791"/>
                        <a:gd name="T16" fmla="*/ 41 w 1769"/>
                        <a:gd name="T17" fmla="*/ 23 h 791"/>
                        <a:gd name="T18" fmla="*/ 22 w 1769"/>
                        <a:gd name="T19" fmla="*/ 12 h 791"/>
                        <a:gd name="T20" fmla="*/ 0 w 1769"/>
                        <a:gd name="T21" fmla="*/ 6 h 791"/>
                        <a:gd name="T22" fmla="*/ 0 w 1769"/>
                        <a:gd name="T23" fmla="*/ 0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>
                        <a:gd name="T0" fmla="*/ 0 w 2736"/>
                        <a:gd name="T1" fmla="*/ 39 h 504"/>
                        <a:gd name="T2" fmla="*/ 50 w 2736"/>
                        <a:gd name="T3" fmla="*/ 13 h 504"/>
                        <a:gd name="T4" fmla="*/ 104 w 2736"/>
                        <a:gd name="T5" fmla="*/ 2 h 504"/>
                        <a:gd name="T6" fmla="*/ 159 w 2736"/>
                        <a:gd name="T7" fmla="*/ 2 h 504"/>
                        <a:gd name="T8" fmla="*/ 159 w 2736"/>
                        <a:gd name="T9" fmla="*/ 8 h 504"/>
                        <a:gd name="T10" fmla="*/ 103 w 2736"/>
                        <a:gd name="T11" fmla="*/ 8 h 504"/>
                        <a:gd name="T12" fmla="*/ 38 w 2736"/>
                        <a:gd name="T13" fmla="*/ 23 h 504"/>
                        <a:gd name="T14" fmla="*/ 0 w 2736"/>
                        <a:gd name="T15" fmla="*/ 3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>
                        <a:gd name="T0" fmla="*/ 0 w 1769"/>
                        <a:gd name="T1" fmla="*/ 0 h 791"/>
                        <a:gd name="T2" fmla="*/ 16 w 1769"/>
                        <a:gd name="T3" fmla="*/ 4 h 791"/>
                        <a:gd name="T4" fmla="*/ 39 w 1769"/>
                        <a:gd name="T5" fmla="*/ 15 h 791"/>
                        <a:gd name="T6" fmla="*/ 54 w 1769"/>
                        <a:gd name="T7" fmla="*/ 34 h 791"/>
                        <a:gd name="T8" fmla="*/ 59 w 1769"/>
                        <a:gd name="T9" fmla="*/ 47 h 791"/>
                        <a:gd name="T10" fmla="*/ 56 w 1769"/>
                        <a:gd name="T11" fmla="*/ 62 h 791"/>
                        <a:gd name="T12" fmla="*/ 53 w 1769"/>
                        <a:gd name="T13" fmla="*/ 49 h 791"/>
                        <a:gd name="T14" fmla="*/ 46 w 1769"/>
                        <a:gd name="T15" fmla="*/ 35 h 791"/>
                        <a:gd name="T16" fmla="*/ 37 w 1769"/>
                        <a:gd name="T17" fmla="*/ 23 h 791"/>
                        <a:gd name="T18" fmla="*/ 19 w 1769"/>
                        <a:gd name="T19" fmla="*/ 12 h 791"/>
                        <a:gd name="T20" fmla="*/ 0 w 1769"/>
                        <a:gd name="T21" fmla="*/ 6 h 791"/>
                        <a:gd name="T22" fmla="*/ 0 w 1769"/>
                        <a:gd name="T23" fmla="*/ 0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39 h 504"/>
                        <a:gd name="T2" fmla="*/ 79 w 2736"/>
                        <a:gd name="T3" fmla="*/ 13 h 504"/>
                        <a:gd name="T4" fmla="*/ 163 w 2736"/>
                        <a:gd name="T5" fmla="*/ 2 h 504"/>
                        <a:gd name="T6" fmla="*/ 251 w 2736"/>
                        <a:gd name="T7" fmla="*/ 2 h 504"/>
                        <a:gd name="T8" fmla="*/ 249 w 2736"/>
                        <a:gd name="T9" fmla="*/ 8 h 504"/>
                        <a:gd name="T10" fmla="*/ 161 w 2736"/>
                        <a:gd name="T11" fmla="*/ 8 h 504"/>
                        <a:gd name="T12" fmla="*/ 60 w 2736"/>
                        <a:gd name="T13" fmla="*/ 23 h 504"/>
                        <a:gd name="T14" fmla="*/ 0 w 2736"/>
                        <a:gd name="T15" fmla="*/ 3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>
                        <a:gd name="T0" fmla="*/ 0 w 1769"/>
                        <a:gd name="T1" fmla="*/ 0 h 791"/>
                        <a:gd name="T2" fmla="*/ 25 w 1769"/>
                        <a:gd name="T3" fmla="*/ 4 h 791"/>
                        <a:gd name="T4" fmla="*/ 61 w 1769"/>
                        <a:gd name="T5" fmla="*/ 15 h 791"/>
                        <a:gd name="T6" fmla="*/ 85 w 1769"/>
                        <a:gd name="T7" fmla="*/ 34 h 791"/>
                        <a:gd name="T8" fmla="*/ 92 w 1769"/>
                        <a:gd name="T9" fmla="*/ 47 h 791"/>
                        <a:gd name="T10" fmla="*/ 89 w 1769"/>
                        <a:gd name="T11" fmla="*/ 62 h 791"/>
                        <a:gd name="T12" fmla="*/ 83 w 1769"/>
                        <a:gd name="T13" fmla="*/ 49 h 791"/>
                        <a:gd name="T14" fmla="*/ 73 w 1769"/>
                        <a:gd name="T15" fmla="*/ 35 h 791"/>
                        <a:gd name="T16" fmla="*/ 58 w 1769"/>
                        <a:gd name="T17" fmla="*/ 23 h 791"/>
                        <a:gd name="T18" fmla="*/ 30 w 1769"/>
                        <a:gd name="T19" fmla="*/ 12 h 791"/>
                        <a:gd name="T20" fmla="*/ 0 w 1769"/>
                        <a:gd name="T21" fmla="*/ 6 h 791"/>
                        <a:gd name="T22" fmla="*/ 0 w 1769"/>
                        <a:gd name="T23" fmla="*/ 0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39 h 504"/>
                        <a:gd name="T2" fmla="*/ 79 w 2736"/>
                        <a:gd name="T3" fmla="*/ 13 h 504"/>
                        <a:gd name="T4" fmla="*/ 163 w 2736"/>
                        <a:gd name="T5" fmla="*/ 2 h 504"/>
                        <a:gd name="T6" fmla="*/ 251 w 2736"/>
                        <a:gd name="T7" fmla="*/ 2 h 504"/>
                        <a:gd name="T8" fmla="*/ 249 w 2736"/>
                        <a:gd name="T9" fmla="*/ 8 h 504"/>
                        <a:gd name="T10" fmla="*/ 161 w 2736"/>
                        <a:gd name="T11" fmla="*/ 8 h 504"/>
                        <a:gd name="T12" fmla="*/ 60 w 2736"/>
                        <a:gd name="T13" fmla="*/ 23 h 504"/>
                        <a:gd name="T14" fmla="*/ 0 w 2736"/>
                        <a:gd name="T15" fmla="*/ 3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>
                        <a:gd name="T0" fmla="*/ 0 w 1769"/>
                        <a:gd name="T1" fmla="*/ 0 h 791"/>
                        <a:gd name="T2" fmla="*/ 25 w 1769"/>
                        <a:gd name="T3" fmla="*/ 4 h 791"/>
                        <a:gd name="T4" fmla="*/ 61 w 1769"/>
                        <a:gd name="T5" fmla="*/ 15 h 791"/>
                        <a:gd name="T6" fmla="*/ 85 w 1769"/>
                        <a:gd name="T7" fmla="*/ 34 h 791"/>
                        <a:gd name="T8" fmla="*/ 92 w 1769"/>
                        <a:gd name="T9" fmla="*/ 47 h 791"/>
                        <a:gd name="T10" fmla="*/ 89 w 1769"/>
                        <a:gd name="T11" fmla="*/ 62 h 791"/>
                        <a:gd name="T12" fmla="*/ 83 w 1769"/>
                        <a:gd name="T13" fmla="*/ 49 h 791"/>
                        <a:gd name="T14" fmla="*/ 73 w 1769"/>
                        <a:gd name="T15" fmla="*/ 35 h 791"/>
                        <a:gd name="T16" fmla="*/ 58 w 1769"/>
                        <a:gd name="T17" fmla="*/ 23 h 791"/>
                        <a:gd name="T18" fmla="*/ 30 w 1769"/>
                        <a:gd name="T19" fmla="*/ 12 h 791"/>
                        <a:gd name="T20" fmla="*/ 0 w 1769"/>
                        <a:gd name="T21" fmla="*/ 6 h 791"/>
                        <a:gd name="T22" fmla="*/ 0 w 1769"/>
                        <a:gd name="T23" fmla="*/ 0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>
                      <a:gd name="T0" fmla="*/ 0 w 2736"/>
                      <a:gd name="T1" fmla="*/ 12 h 504"/>
                      <a:gd name="T2" fmla="*/ 46 w 2736"/>
                      <a:gd name="T3" fmla="*/ 4 h 504"/>
                      <a:gd name="T4" fmla="*/ 94 w 2736"/>
                      <a:gd name="T5" fmla="*/ 1 h 504"/>
                      <a:gd name="T6" fmla="*/ 145 w 2736"/>
                      <a:gd name="T7" fmla="*/ 1 h 504"/>
                      <a:gd name="T8" fmla="*/ 144 w 2736"/>
                      <a:gd name="T9" fmla="*/ 3 h 504"/>
                      <a:gd name="T10" fmla="*/ 93 w 2736"/>
                      <a:gd name="T11" fmla="*/ 3 h 504"/>
                      <a:gd name="T12" fmla="*/ 35 w 2736"/>
                      <a:gd name="T13" fmla="*/ 7 h 504"/>
                      <a:gd name="T14" fmla="*/ 0 w 2736"/>
                      <a:gd name="T15" fmla="*/ 12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>
                      <a:gd name="T0" fmla="*/ 0 w 1769"/>
                      <a:gd name="T1" fmla="*/ 0 h 791"/>
                      <a:gd name="T2" fmla="*/ 15 w 1769"/>
                      <a:gd name="T3" fmla="*/ 1 h 791"/>
                      <a:gd name="T4" fmla="*/ 35 w 1769"/>
                      <a:gd name="T5" fmla="*/ 5 h 791"/>
                      <a:gd name="T6" fmla="*/ 49 w 1769"/>
                      <a:gd name="T7" fmla="*/ 10 h 791"/>
                      <a:gd name="T8" fmla="*/ 53 w 1769"/>
                      <a:gd name="T9" fmla="*/ 15 h 791"/>
                      <a:gd name="T10" fmla="*/ 51 w 1769"/>
                      <a:gd name="T11" fmla="*/ 19 h 791"/>
                      <a:gd name="T12" fmla="*/ 48 w 1769"/>
                      <a:gd name="T13" fmla="*/ 15 h 791"/>
                      <a:gd name="T14" fmla="*/ 42 w 1769"/>
                      <a:gd name="T15" fmla="*/ 11 h 791"/>
                      <a:gd name="T16" fmla="*/ 34 w 1769"/>
                      <a:gd name="T17" fmla="*/ 7 h 791"/>
                      <a:gd name="T18" fmla="*/ 17 w 1769"/>
                      <a:gd name="T19" fmla="*/ 4 h 791"/>
                      <a:gd name="T20" fmla="*/ 0 w 1769"/>
                      <a:gd name="T21" fmla="*/ 2 h 791"/>
                      <a:gd name="T22" fmla="*/ 0 w 1769"/>
                      <a:gd name="T23" fmla="*/ 0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>
                        <a:gd name="T0" fmla="*/ 0 w 2736"/>
                        <a:gd name="T1" fmla="*/ 24 h 504"/>
                        <a:gd name="T2" fmla="*/ 50 w 2736"/>
                        <a:gd name="T3" fmla="*/ 8 h 504"/>
                        <a:gd name="T4" fmla="*/ 104 w 2736"/>
                        <a:gd name="T5" fmla="*/ 1 h 504"/>
                        <a:gd name="T6" fmla="*/ 160 w 2736"/>
                        <a:gd name="T7" fmla="*/ 1 h 504"/>
                        <a:gd name="T8" fmla="*/ 159 w 2736"/>
                        <a:gd name="T9" fmla="*/ 5 h 504"/>
                        <a:gd name="T10" fmla="*/ 103 w 2736"/>
                        <a:gd name="T11" fmla="*/ 5 h 504"/>
                        <a:gd name="T12" fmla="*/ 38 w 2736"/>
                        <a:gd name="T13" fmla="*/ 14 h 504"/>
                        <a:gd name="T14" fmla="*/ 0 w 2736"/>
                        <a:gd name="T15" fmla="*/ 2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>
                        <a:gd name="T0" fmla="*/ 0 w 1769"/>
                        <a:gd name="T1" fmla="*/ 0 h 791"/>
                        <a:gd name="T2" fmla="*/ 16 w 1769"/>
                        <a:gd name="T3" fmla="*/ 3 h 791"/>
                        <a:gd name="T4" fmla="*/ 39 w 1769"/>
                        <a:gd name="T5" fmla="*/ 10 h 791"/>
                        <a:gd name="T6" fmla="*/ 54 w 1769"/>
                        <a:gd name="T7" fmla="*/ 21 h 791"/>
                        <a:gd name="T8" fmla="*/ 59 w 1769"/>
                        <a:gd name="T9" fmla="*/ 30 h 791"/>
                        <a:gd name="T10" fmla="*/ 56 w 1769"/>
                        <a:gd name="T11" fmla="*/ 38 h 791"/>
                        <a:gd name="T12" fmla="*/ 53 w 1769"/>
                        <a:gd name="T13" fmla="*/ 31 h 791"/>
                        <a:gd name="T14" fmla="*/ 46 w 1769"/>
                        <a:gd name="T15" fmla="*/ 22 h 791"/>
                        <a:gd name="T16" fmla="*/ 37 w 1769"/>
                        <a:gd name="T17" fmla="*/ 14 h 791"/>
                        <a:gd name="T18" fmla="*/ 19 w 1769"/>
                        <a:gd name="T19" fmla="*/ 7 h 791"/>
                        <a:gd name="T20" fmla="*/ 0 w 1769"/>
                        <a:gd name="T21" fmla="*/ 4 h 791"/>
                        <a:gd name="T22" fmla="*/ 0 w 1769"/>
                        <a:gd name="T23" fmla="*/ 0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>
                        <a:gd name="T0" fmla="*/ 0 w 2736"/>
                        <a:gd name="T1" fmla="*/ 78 h 504"/>
                        <a:gd name="T2" fmla="*/ 65 w 2736"/>
                        <a:gd name="T3" fmla="*/ 26 h 504"/>
                        <a:gd name="T4" fmla="*/ 134 w 2736"/>
                        <a:gd name="T5" fmla="*/ 4 h 504"/>
                        <a:gd name="T6" fmla="*/ 206 w 2736"/>
                        <a:gd name="T7" fmla="*/ 4 h 504"/>
                        <a:gd name="T8" fmla="*/ 205 w 2736"/>
                        <a:gd name="T9" fmla="*/ 16 h 504"/>
                        <a:gd name="T10" fmla="*/ 133 w 2736"/>
                        <a:gd name="T11" fmla="*/ 16 h 504"/>
                        <a:gd name="T12" fmla="*/ 49 w 2736"/>
                        <a:gd name="T13" fmla="*/ 45 h 504"/>
                        <a:gd name="T14" fmla="*/ 0 w 2736"/>
                        <a:gd name="T15" fmla="*/ 78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>
                        <a:gd name="T0" fmla="*/ 0 w 1769"/>
                        <a:gd name="T1" fmla="*/ 1 h 791"/>
                        <a:gd name="T2" fmla="*/ 21 w 1769"/>
                        <a:gd name="T3" fmla="*/ 9 h 791"/>
                        <a:gd name="T4" fmla="*/ 50 w 1769"/>
                        <a:gd name="T5" fmla="*/ 30 h 791"/>
                        <a:gd name="T6" fmla="*/ 69 w 1769"/>
                        <a:gd name="T7" fmla="*/ 66 h 791"/>
                        <a:gd name="T8" fmla="*/ 76 w 1769"/>
                        <a:gd name="T9" fmla="*/ 93 h 791"/>
                        <a:gd name="T10" fmla="*/ 73 w 1769"/>
                        <a:gd name="T11" fmla="*/ 120 h 791"/>
                        <a:gd name="T12" fmla="*/ 68 w 1769"/>
                        <a:gd name="T13" fmla="*/ 97 h 791"/>
                        <a:gd name="T14" fmla="*/ 60 w 1769"/>
                        <a:gd name="T15" fmla="*/ 70 h 791"/>
                        <a:gd name="T16" fmla="*/ 48 w 1769"/>
                        <a:gd name="T17" fmla="*/ 45 h 791"/>
                        <a:gd name="T18" fmla="*/ 25 w 1769"/>
                        <a:gd name="T19" fmla="*/ 23 h 791"/>
                        <a:gd name="T20" fmla="*/ 0 w 1769"/>
                        <a:gd name="T21" fmla="*/ 12 h 791"/>
                        <a:gd name="T22" fmla="*/ 0 w 1769"/>
                        <a:gd name="T23" fmla="*/ 1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>
                        <a:gd name="T0" fmla="*/ 0 w 2736"/>
                        <a:gd name="T1" fmla="*/ 3 h 504"/>
                        <a:gd name="T2" fmla="*/ 37 w 2736"/>
                        <a:gd name="T3" fmla="*/ 1 h 504"/>
                        <a:gd name="T4" fmla="*/ 75 w 2736"/>
                        <a:gd name="T5" fmla="*/ 0 h 504"/>
                        <a:gd name="T6" fmla="*/ 116 w 2736"/>
                        <a:gd name="T7" fmla="*/ 0 h 504"/>
                        <a:gd name="T8" fmla="*/ 115 w 2736"/>
                        <a:gd name="T9" fmla="*/ 1 h 504"/>
                        <a:gd name="T10" fmla="*/ 75 w 2736"/>
                        <a:gd name="T11" fmla="*/ 1 h 504"/>
                        <a:gd name="T12" fmla="*/ 28 w 2736"/>
                        <a:gd name="T13" fmla="*/ 2 h 504"/>
                        <a:gd name="T14" fmla="*/ 0 w 2736"/>
                        <a:gd name="T15" fmla="*/ 3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>
                        <a:gd name="T0" fmla="*/ 0 w 1769"/>
                        <a:gd name="T1" fmla="*/ 0 h 791"/>
                        <a:gd name="T2" fmla="*/ 12 w 1769"/>
                        <a:gd name="T3" fmla="*/ 0 h 791"/>
                        <a:gd name="T4" fmla="*/ 28 w 1769"/>
                        <a:gd name="T5" fmla="*/ 1 h 791"/>
                        <a:gd name="T6" fmla="*/ 39 w 1769"/>
                        <a:gd name="T7" fmla="*/ 2 h 791"/>
                        <a:gd name="T8" fmla="*/ 43 w 1769"/>
                        <a:gd name="T9" fmla="*/ 3 h 791"/>
                        <a:gd name="T10" fmla="*/ 41 w 1769"/>
                        <a:gd name="T11" fmla="*/ 4 h 791"/>
                        <a:gd name="T12" fmla="*/ 38 w 1769"/>
                        <a:gd name="T13" fmla="*/ 3 h 791"/>
                        <a:gd name="T14" fmla="*/ 34 w 1769"/>
                        <a:gd name="T15" fmla="*/ 2 h 791"/>
                        <a:gd name="T16" fmla="*/ 27 w 1769"/>
                        <a:gd name="T17" fmla="*/ 2 h 791"/>
                        <a:gd name="T18" fmla="*/ 14 w 1769"/>
                        <a:gd name="T19" fmla="*/ 1 h 791"/>
                        <a:gd name="T20" fmla="*/ 0 w 1769"/>
                        <a:gd name="T21" fmla="*/ 0 h 791"/>
                        <a:gd name="T22" fmla="*/ 0 w 1769"/>
                        <a:gd name="T23" fmla="*/ 0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119 h 504"/>
                        <a:gd name="T2" fmla="*/ 216 w 2736"/>
                        <a:gd name="T3" fmla="*/ 40 h 504"/>
                        <a:gd name="T4" fmla="*/ 444 w 2736"/>
                        <a:gd name="T5" fmla="*/ 6 h 504"/>
                        <a:gd name="T6" fmla="*/ 684 w 2736"/>
                        <a:gd name="T7" fmla="*/ 6 h 504"/>
                        <a:gd name="T8" fmla="*/ 681 w 2736"/>
                        <a:gd name="T9" fmla="*/ 25 h 504"/>
                        <a:gd name="T10" fmla="*/ 442 w 2736"/>
                        <a:gd name="T11" fmla="*/ 25 h 504"/>
                        <a:gd name="T12" fmla="*/ 164 w 2736"/>
                        <a:gd name="T13" fmla="*/ 69 h 504"/>
                        <a:gd name="T14" fmla="*/ 0 w 2736"/>
                        <a:gd name="T15" fmla="*/ 11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>
                        <a:gd name="T0" fmla="*/ 1 w 1769"/>
                        <a:gd name="T1" fmla="*/ 2 h 791"/>
                        <a:gd name="T2" fmla="*/ 70 w 1769"/>
                        <a:gd name="T3" fmla="*/ 14 h 791"/>
                        <a:gd name="T4" fmla="*/ 165 w 1769"/>
                        <a:gd name="T5" fmla="*/ 48 h 791"/>
                        <a:gd name="T6" fmla="*/ 230 w 1769"/>
                        <a:gd name="T7" fmla="*/ 103 h 791"/>
                        <a:gd name="T8" fmla="*/ 251 w 1769"/>
                        <a:gd name="T9" fmla="*/ 145 h 791"/>
                        <a:gd name="T10" fmla="*/ 242 w 1769"/>
                        <a:gd name="T11" fmla="*/ 187 h 791"/>
                        <a:gd name="T12" fmla="*/ 227 w 1769"/>
                        <a:gd name="T13" fmla="*/ 151 h 791"/>
                        <a:gd name="T14" fmla="*/ 199 w 1769"/>
                        <a:gd name="T15" fmla="*/ 108 h 791"/>
                        <a:gd name="T16" fmla="*/ 158 w 1769"/>
                        <a:gd name="T17" fmla="*/ 70 h 791"/>
                        <a:gd name="T18" fmla="*/ 83 w 1769"/>
                        <a:gd name="T19" fmla="*/ 36 h 791"/>
                        <a:gd name="T20" fmla="*/ 0 w 1769"/>
                        <a:gd name="T21" fmla="*/ 18 h 791"/>
                        <a:gd name="T22" fmla="*/ 1 w 1769"/>
                        <a:gd name="T23" fmla="*/ 2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>
                        <a:gd name="T0" fmla="*/ 0 w 2736"/>
                        <a:gd name="T1" fmla="*/ 119 h 504"/>
                        <a:gd name="T2" fmla="*/ 171 w 2736"/>
                        <a:gd name="T3" fmla="*/ 40 h 504"/>
                        <a:gd name="T4" fmla="*/ 352 w 2736"/>
                        <a:gd name="T5" fmla="*/ 6 h 504"/>
                        <a:gd name="T6" fmla="*/ 542 w 2736"/>
                        <a:gd name="T7" fmla="*/ 6 h 504"/>
                        <a:gd name="T8" fmla="*/ 539 w 2736"/>
                        <a:gd name="T9" fmla="*/ 25 h 504"/>
                        <a:gd name="T10" fmla="*/ 349 w 2736"/>
                        <a:gd name="T11" fmla="*/ 25 h 504"/>
                        <a:gd name="T12" fmla="*/ 129 w 2736"/>
                        <a:gd name="T13" fmla="*/ 69 h 504"/>
                        <a:gd name="T14" fmla="*/ 0 w 2736"/>
                        <a:gd name="T15" fmla="*/ 11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>
                        <a:gd name="T0" fmla="*/ 0 w 1769"/>
                        <a:gd name="T1" fmla="*/ 2 h 791"/>
                        <a:gd name="T2" fmla="*/ 55 w 1769"/>
                        <a:gd name="T3" fmla="*/ 14 h 791"/>
                        <a:gd name="T4" fmla="*/ 131 w 1769"/>
                        <a:gd name="T5" fmla="*/ 48 h 791"/>
                        <a:gd name="T6" fmla="*/ 182 w 1769"/>
                        <a:gd name="T7" fmla="*/ 103 h 791"/>
                        <a:gd name="T8" fmla="*/ 199 w 1769"/>
                        <a:gd name="T9" fmla="*/ 145 h 791"/>
                        <a:gd name="T10" fmla="*/ 191 w 1769"/>
                        <a:gd name="T11" fmla="*/ 187 h 791"/>
                        <a:gd name="T12" fmla="*/ 180 w 1769"/>
                        <a:gd name="T13" fmla="*/ 151 h 791"/>
                        <a:gd name="T14" fmla="*/ 157 w 1769"/>
                        <a:gd name="T15" fmla="*/ 108 h 791"/>
                        <a:gd name="T16" fmla="*/ 126 w 1769"/>
                        <a:gd name="T17" fmla="*/ 70 h 791"/>
                        <a:gd name="T18" fmla="*/ 66 w 1769"/>
                        <a:gd name="T19" fmla="*/ 36 h 791"/>
                        <a:gd name="T20" fmla="*/ 0 w 1769"/>
                        <a:gd name="T21" fmla="*/ 18 h 791"/>
                        <a:gd name="T22" fmla="*/ 0 w 1769"/>
                        <a:gd name="T23" fmla="*/ 2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>
                        <a:gd name="T0" fmla="*/ 0 w 2736"/>
                        <a:gd name="T1" fmla="*/ 108 h 504"/>
                        <a:gd name="T2" fmla="*/ 211 w 2736"/>
                        <a:gd name="T3" fmla="*/ 36 h 504"/>
                        <a:gd name="T4" fmla="*/ 435 w 2736"/>
                        <a:gd name="T5" fmla="*/ 5 h 504"/>
                        <a:gd name="T6" fmla="*/ 669 w 2736"/>
                        <a:gd name="T7" fmla="*/ 5 h 504"/>
                        <a:gd name="T8" fmla="*/ 665 w 2736"/>
                        <a:gd name="T9" fmla="*/ 22 h 504"/>
                        <a:gd name="T10" fmla="*/ 432 w 2736"/>
                        <a:gd name="T11" fmla="*/ 22 h 504"/>
                        <a:gd name="T12" fmla="*/ 160 w 2736"/>
                        <a:gd name="T13" fmla="*/ 62 h 504"/>
                        <a:gd name="T14" fmla="*/ 0 w 2736"/>
                        <a:gd name="T15" fmla="*/ 108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>
                        <a:gd name="T0" fmla="*/ 1 w 1769"/>
                        <a:gd name="T1" fmla="*/ 2 h 791"/>
                        <a:gd name="T2" fmla="*/ 68 w 1769"/>
                        <a:gd name="T3" fmla="*/ 12 h 791"/>
                        <a:gd name="T4" fmla="*/ 161 w 1769"/>
                        <a:gd name="T5" fmla="*/ 43 h 791"/>
                        <a:gd name="T6" fmla="*/ 225 w 1769"/>
                        <a:gd name="T7" fmla="*/ 92 h 791"/>
                        <a:gd name="T8" fmla="*/ 245 w 1769"/>
                        <a:gd name="T9" fmla="*/ 130 h 791"/>
                        <a:gd name="T10" fmla="*/ 236 w 1769"/>
                        <a:gd name="T11" fmla="*/ 169 h 791"/>
                        <a:gd name="T12" fmla="*/ 222 w 1769"/>
                        <a:gd name="T13" fmla="*/ 135 h 791"/>
                        <a:gd name="T14" fmla="*/ 194 w 1769"/>
                        <a:gd name="T15" fmla="*/ 97 h 791"/>
                        <a:gd name="T16" fmla="*/ 155 w 1769"/>
                        <a:gd name="T17" fmla="*/ 63 h 791"/>
                        <a:gd name="T18" fmla="*/ 81 w 1769"/>
                        <a:gd name="T19" fmla="*/ 32 h 791"/>
                        <a:gd name="T20" fmla="*/ 0 w 1769"/>
                        <a:gd name="T21" fmla="*/ 16 h 791"/>
                        <a:gd name="T22" fmla="*/ 1 w 1769"/>
                        <a:gd name="T23" fmla="*/ 2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119 h 504"/>
                        <a:gd name="T2" fmla="*/ 216 w 2736"/>
                        <a:gd name="T3" fmla="*/ 40 h 504"/>
                        <a:gd name="T4" fmla="*/ 444 w 2736"/>
                        <a:gd name="T5" fmla="*/ 6 h 504"/>
                        <a:gd name="T6" fmla="*/ 684 w 2736"/>
                        <a:gd name="T7" fmla="*/ 6 h 504"/>
                        <a:gd name="T8" fmla="*/ 681 w 2736"/>
                        <a:gd name="T9" fmla="*/ 25 h 504"/>
                        <a:gd name="T10" fmla="*/ 442 w 2736"/>
                        <a:gd name="T11" fmla="*/ 25 h 504"/>
                        <a:gd name="T12" fmla="*/ 164 w 2736"/>
                        <a:gd name="T13" fmla="*/ 69 h 504"/>
                        <a:gd name="T14" fmla="*/ 0 w 2736"/>
                        <a:gd name="T15" fmla="*/ 11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>
                        <a:gd name="T0" fmla="*/ 1 w 1769"/>
                        <a:gd name="T1" fmla="*/ 2 h 791"/>
                        <a:gd name="T2" fmla="*/ 70 w 1769"/>
                        <a:gd name="T3" fmla="*/ 14 h 791"/>
                        <a:gd name="T4" fmla="*/ 165 w 1769"/>
                        <a:gd name="T5" fmla="*/ 48 h 791"/>
                        <a:gd name="T6" fmla="*/ 230 w 1769"/>
                        <a:gd name="T7" fmla="*/ 103 h 791"/>
                        <a:gd name="T8" fmla="*/ 251 w 1769"/>
                        <a:gd name="T9" fmla="*/ 145 h 791"/>
                        <a:gd name="T10" fmla="*/ 242 w 1769"/>
                        <a:gd name="T11" fmla="*/ 187 h 791"/>
                        <a:gd name="T12" fmla="*/ 227 w 1769"/>
                        <a:gd name="T13" fmla="*/ 151 h 791"/>
                        <a:gd name="T14" fmla="*/ 199 w 1769"/>
                        <a:gd name="T15" fmla="*/ 108 h 791"/>
                        <a:gd name="T16" fmla="*/ 158 w 1769"/>
                        <a:gd name="T17" fmla="*/ 70 h 791"/>
                        <a:gd name="T18" fmla="*/ 83 w 1769"/>
                        <a:gd name="T19" fmla="*/ 36 h 791"/>
                        <a:gd name="T20" fmla="*/ 0 w 1769"/>
                        <a:gd name="T21" fmla="*/ 18 h 791"/>
                        <a:gd name="T22" fmla="*/ 1 w 1769"/>
                        <a:gd name="T23" fmla="*/ 2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>
                        <a:gd name="T0" fmla="*/ 0 w 2736"/>
                        <a:gd name="T1" fmla="*/ 105 h 504"/>
                        <a:gd name="T2" fmla="*/ 189 w 2736"/>
                        <a:gd name="T3" fmla="*/ 35 h 504"/>
                        <a:gd name="T4" fmla="*/ 390 w 2736"/>
                        <a:gd name="T5" fmla="*/ 5 h 504"/>
                        <a:gd name="T6" fmla="*/ 600 w 2736"/>
                        <a:gd name="T7" fmla="*/ 5 h 504"/>
                        <a:gd name="T8" fmla="*/ 596 w 2736"/>
                        <a:gd name="T9" fmla="*/ 21 h 504"/>
                        <a:gd name="T10" fmla="*/ 387 w 2736"/>
                        <a:gd name="T11" fmla="*/ 21 h 504"/>
                        <a:gd name="T12" fmla="*/ 144 w 2736"/>
                        <a:gd name="T13" fmla="*/ 61 h 504"/>
                        <a:gd name="T14" fmla="*/ 0 w 2736"/>
                        <a:gd name="T15" fmla="*/ 105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>
                        <a:gd name="T0" fmla="*/ 1 w 1769"/>
                        <a:gd name="T1" fmla="*/ 2 h 791"/>
                        <a:gd name="T2" fmla="*/ 61 w 1769"/>
                        <a:gd name="T3" fmla="*/ 12 h 791"/>
                        <a:gd name="T4" fmla="*/ 145 w 1769"/>
                        <a:gd name="T5" fmla="*/ 42 h 791"/>
                        <a:gd name="T6" fmla="*/ 202 w 1769"/>
                        <a:gd name="T7" fmla="*/ 90 h 791"/>
                        <a:gd name="T8" fmla="*/ 220 w 1769"/>
                        <a:gd name="T9" fmla="*/ 127 h 791"/>
                        <a:gd name="T10" fmla="*/ 212 w 1769"/>
                        <a:gd name="T11" fmla="*/ 164 h 791"/>
                        <a:gd name="T12" fmla="*/ 199 w 1769"/>
                        <a:gd name="T13" fmla="*/ 132 h 791"/>
                        <a:gd name="T14" fmla="*/ 174 w 1769"/>
                        <a:gd name="T15" fmla="*/ 94 h 791"/>
                        <a:gd name="T16" fmla="*/ 139 w 1769"/>
                        <a:gd name="T17" fmla="*/ 62 h 791"/>
                        <a:gd name="T18" fmla="*/ 73 w 1769"/>
                        <a:gd name="T19" fmla="*/ 31 h 791"/>
                        <a:gd name="T20" fmla="*/ 0 w 1769"/>
                        <a:gd name="T21" fmla="*/ 16 h 791"/>
                        <a:gd name="T22" fmla="*/ 1 w 1769"/>
                        <a:gd name="T23" fmla="*/ 2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>
                        <a:gd name="T0" fmla="*/ 0 w 2736"/>
                        <a:gd name="T1" fmla="*/ 59 h 504"/>
                        <a:gd name="T2" fmla="*/ 173 w 2736"/>
                        <a:gd name="T3" fmla="*/ 20 h 504"/>
                        <a:gd name="T4" fmla="*/ 356 w 2736"/>
                        <a:gd name="T5" fmla="*/ 3 h 504"/>
                        <a:gd name="T6" fmla="*/ 548 w 2736"/>
                        <a:gd name="T7" fmla="*/ 3 h 504"/>
                        <a:gd name="T8" fmla="*/ 545 w 2736"/>
                        <a:gd name="T9" fmla="*/ 12 h 504"/>
                        <a:gd name="T10" fmla="*/ 353 w 2736"/>
                        <a:gd name="T11" fmla="*/ 12 h 504"/>
                        <a:gd name="T12" fmla="*/ 131 w 2736"/>
                        <a:gd name="T13" fmla="*/ 34 h 504"/>
                        <a:gd name="T14" fmla="*/ 0 w 2736"/>
                        <a:gd name="T15" fmla="*/ 5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>
                        <a:gd name="T0" fmla="*/ 0 w 1769"/>
                        <a:gd name="T1" fmla="*/ 1 h 791"/>
                        <a:gd name="T2" fmla="*/ 56 w 1769"/>
                        <a:gd name="T3" fmla="*/ 6 h 791"/>
                        <a:gd name="T4" fmla="*/ 133 w 1769"/>
                        <a:gd name="T5" fmla="*/ 23 h 791"/>
                        <a:gd name="T6" fmla="*/ 185 w 1769"/>
                        <a:gd name="T7" fmla="*/ 50 h 791"/>
                        <a:gd name="T8" fmla="*/ 201 w 1769"/>
                        <a:gd name="T9" fmla="*/ 71 h 791"/>
                        <a:gd name="T10" fmla="*/ 193 w 1769"/>
                        <a:gd name="T11" fmla="*/ 91 h 791"/>
                        <a:gd name="T12" fmla="*/ 182 w 1769"/>
                        <a:gd name="T13" fmla="*/ 73 h 791"/>
                        <a:gd name="T14" fmla="*/ 159 w 1769"/>
                        <a:gd name="T15" fmla="*/ 53 h 791"/>
                        <a:gd name="T16" fmla="*/ 127 w 1769"/>
                        <a:gd name="T17" fmla="*/ 34 h 791"/>
                        <a:gd name="T18" fmla="*/ 67 w 1769"/>
                        <a:gd name="T19" fmla="*/ 18 h 791"/>
                        <a:gd name="T20" fmla="*/ 0 w 1769"/>
                        <a:gd name="T21" fmla="*/ 9 h 791"/>
                        <a:gd name="T22" fmla="*/ 0 w 1769"/>
                        <a:gd name="T23" fmla="*/ 1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>
                        <a:gd name="T0" fmla="*/ 0 w 2736"/>
                        <a:gd name="T1" fmla="*/ 59 h 504"/>
                        <a:gd name="T2" fmla="*/ 134 w 2736"/>
                        <a:gd name="T3" fmla="*/ 20 h 504"/>
                        <a:gd name="T4" fmla="*/ 276 w 2736"/>
                        <a:gd name="T5" fmla="*/ 3 h 504"/>
                        <a:gd name="T6" fmla="*/ 425 w 2736"/>
                        <a:gd name="T7" fmla="*/ 3 h 504"/>
                        <a:gd name="T8" fmla="*/ 423 w 2736"/>
                        <a:gd name="T9" fmla="*/ 12 h 504"/>
                        <a:gd name="T10" fmla="*/ 274 w 2736"/>
                        <a:gd name="T11" fmla="*/ 12 h 504"/>
                        <a:gd name="T12" fmla="*/ 102 w 2736"/>
                        <a:gd name="T13" fmla="*/ 34 h 504"/>
                        <a:gd name="T14" fmla="*/ 0 w 2736"/>
                        <a:gd name="T15" fmla="*/ 5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>
                        <a:gd name="T0" fmla="*/ 0 w 1769"/>
                        <a:gd name="T1" fmla="*/ 1 h 791"/>
                        <a:gd name="T2" fmla="*/ 43 w 1769"/>
                        <a:gd name="T3" fmla="*/ 6 h 791"/>
                        <a:gd name="T4" fmla="*/ 103 w 1769"/>
                        <a:gd name="T5" fmla="*/ 23 h 791"/>
                        <a:gd name="T6" fmla="*/ 143 w 1769"/>
                        <a:gd name="T7" fmla="*/ 50 h 791"/>
                        <a:gd name="T8" fmla="*/ 156 w 1769"/>
                        <a:gd name="T9" fmla="*/ 71 h 791"/>
                        <a:gd name="T10" fmla="*/ 150 w 1769"/>
                        <a:gd name="T11" fmla="*/ 91 h 791"/>
                        <a:gd name="T12" fmla="*/ 142 w 1769"/>
                        <a:gd name="T13" fmla="*/ 73 h 791"/>
                        <a:gd name="T14" fmla="*/ 124 w 1769"/>
                        <a:gd name="T15" fmla="*/ 53 h 791"/>
                        <a:gd name="T16" fmla="*/ 99 w 1769"/>
                        <a:gd name="T17" fmla="*/ 34 h 791"/>
                        <a:gd name="T18" fmla="*/ 52 w 1769"/>
                        <a:gd name="T19" fmla="*/ 18 h 791"/>
                        <a:gd name="T20" fmla="*/ 0 w 1769"/>
                        <a:gd name="T21" fmla="*/ 9 h 791"/>
                        <a:gd name="T22" fmla="*/ 0 w 1769"/>
                        <a:gd name="T23" fmla="*/ 1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>
                        <a:gd name="T0" fmla="*/ 0 w 2736"/>
                        <a:gd name="T1" fmla="*/ 26 h 504"/>
                        <a:gd name="T2" fmla="*/ 125 w 2736"/>
                        <a:gd name="T3" fmla="*/ 9 h 504"/>
                        <a:gd name="T4" fmla="*/ 257 w 2736"/>
                        <a:gd name="T5" fmla="*/ 1 h 504"/>
                        <a:gd name="T6" fmla="*/ 397 w 2736"/>
                        <a:gd name="T7" fmla="*/ 1 h 504"/>
                        <a:gd name="T8" fmla="*/ 394 w 2736"/>
                        <a:gd name="T9" fmla="*/ 5 h 504"/>
                        <a:gd name="T10" fmla="*/ 255 w 2736"/>
                        <a:gd name="T11" fmla="*/ 5 h 504"/>
                        <a:gd name="T12" fmla="*/ 95 w 2736"/>
                        <a:gd name="T13" fmla="*/ 15 h 504"/>
                        <a:gd name="T14" fmla="*/ 0 w 2736"/>
                        <a:gd name="T15" fmla="*/ 26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>
                        <a:gd name="T0" fmla="*/ 0 w 1769"/>
                        <a:gd name="T1" fmla="*/ 0 h 791"/>
                        <a:gd name="T2" fmla="*/ 40 w 1769"/>
                        <a:gd name="T3" fmla="*/ 3 h 791"/>
                        <a:gd name="T4" fmla="*/ 96 w 1769"/>
                        <a:gd name="T5" fmla="*/ 10 h 791"/>
                        <a:gd name="T6" fmla="*/ 133 w 1769"/>
                        <a:gd name="T7" fmla="*/ 22 h 791"/>
                        <a:gd name="T8" fmla="*/ 145 w 1769"/>
                        <a:gd name="T9" fmla="*/ 32 h 791"/>
                        <a:gd name="T10" fmla="*/ 140 w 1769"/>
                        <a:gd name="T11" fmla="*/ 41 h 791"/>
                        <a:gd name="T12" fmla="*/ 132 w 1769"/>
                        <a:gd name="T13" fmla="*/ 33 h 791"/>
                        <a:gd name="T14" fmla="*/ 115 w 1769"/>
                        <a:gd name="T15" fmla="*/ 23 h 791"/>
                        <a:gd name="T16" fmla="*/ 92 w 1769"/>
                        <a:gd name="T17" fmla="*/ 15 h 791"/>
                        <a:gd name="T18" fmla="*/ 48 w 1769"/>
                        <a:gd name="T19" fmla="*/ 8 h 791"/>
                        <a:gd name="T20" fmla="*/ 0 w 1769"/>
                        <a:gd name="T21" fmla="*/ 4 h 791"/>
                        <a:gd name="T22" fmla="*/ 0 w 1769"/>
                        <a:gd name="T23" fmla="*/ 0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T0" fmla="*/ 13 w 36729"/>
                      <a:gd name="T1" fmla="*/ 9 h 21600"/>
                      <a:gd name="T2" fmla="*/ 0 w 36729"/>
                      <a:gd name="T3" fmla="*/ 10 h 21600"/>
                      <a:gd name="T4" fmla="*/ 6 w 36729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lnTo>
                          <a:pt x="36729" y="10451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T0" fmla="*/ 0 w 30473"/>
                      <a:gd name="T1" fmla="*/ 2 h 22305"/>
                      <a:gd name="T2" fmla="*/ 9 w 30473"/>
                      <a:gd name="T3" fmla="*/ 27 h 22305"/>
                      <a:gd name="T4" fmla="*/ 3 w 30473"/>
                      <a:gd name="T5" fmla="*/ 26 h 2230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lnTo>
                          <a:pt x="-1" y="1906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T0" fmla="*/ 0 w 34812"/>
                      <a:gd name="T1" fmla="*/ 5 h 22305"/>
                      <a:gd name="T2" fmla="*/ 2 w 34812"/>
                      <a:gd name="T3" fmla="*/ 27 h 22305"/>
                      <a:gd name="T4" fmla="*/ 1 w 34812"/>
                      <a:gd name="T5" fmla="*/ 26 h 2230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lnTo>
                          <a:pt x="-1" y="4511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T0" fmla="*/ 0 w 36830"/>
                      <a:gd name="T1" fmla="*/ 8 h 22305"/>
                      <a:gd name="T2" fmla="*/ 12 w 36830"/>
                      <a:gd name="T3" fmla="*/ 27 h 22305"/>
                      <a:gd name="T4" fmla="*/ 5 w 36830"/>
                      <a:gd name="T5" fmla="*/ 26 h 2230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lnTo>
                          <a:pt x="0" y="6283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T0" fmla="*/ 0 w 31881"/>
                      <a:gd name="T1" fmla="*/ 12 h 21600"/>
                      <a:gd name="T2" fmla="*/ 6 w 31881"/>
                      <a:gd name="T3" fmla="*/ 6 h 21600"/>
                      <a:gd name="T4" fmla="*/ 4 w 31881"/>
                      <a:gd name="T5" fmla="*/ 26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lnTo>
                          <a:pt x="-1" y="10015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T0" fmla="*/ 0 w 31146"/>
                      <a:gd name="T1" fmla="*/ 5 h 21600"/>
                      <a:gd name="T2" fmla="*/ 0 w 31146"/>
                      <a:gd name="T3" fmla="*/ 12 h 21600"/>
                      <a:gd name="T4" fmla="*/ 0 w 31146"/>
                      <a:gd name="T5" fmla="*/ 26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lnTo>
                          <a:pt x="-1" y="4511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>
                      <a:gd name="T0" fmla="*/ 0 w 776"/>
                      <a:gd name="T1" fmla="*/ 17 h 2368"/>
                      <a:gd name="T2" fmla="*/ 37 w 776"/>
                      <a:gd name="T3" fmla="*/ 4 h 2368"/>
                      <a:gd name="T4" fmla="*/ 15 w 776"/>
                      <a:gd name="T5" fmla="*/ 42 h 2368"/>
                      <a:gd name="T6" fmla="*/ 52 w 776"/>
                      <a:gd name="T7" fmla="*/ 42 h 2368"/>
                      <a:gd name="T8" fmla="*/ 30 w 776"/>
                      <a:gd name="T9" fmla="*/ 81 h 2368"/>
                      <a:gd name="T10" fmla="*/ 60 w 776"/>
                      <a:gd name="T11" fmla="*/ 94 h 2368"/>
                      <a:gd name="T12" fmla="*/ 45 w 776"/>
                      <a:gd name="T13" fmla="*/ 119 h 2368"/>
                      <a:gd name="T14" fmla="*/ 75 w 776"/>
                      <a:gd name="T15" fmla="*/ 132 h 2368"/>
                      <a:gd name="T16" fmla="*/ 60 w 776"/>
                      <a:gd name="T17" fmla="*/ 158 h 2368"/>
                      <a:gd name="T18" fmla="*/ 82 w 776"/>
                      <a:gd name="T19" fmla="*/ 171 h 2368"/>
                      <a:gd name="T20" fmla="*/ 75 w 776"/>
                      <a:gd name="T21" fmla="*/ 196 h 2368"/>
                      <a:gd name="T22" fmla="*/ 90 w 776"/>
                      <a:gd name="T23" fmla="*/ 221 h 2368"/>
                      <a:gd name="T24" fmla="*/ 90 w 776"/>
                      <a:gd name="T25" fmla="*/ 247 h 2368"/>
                      <a:gd name="T26" fmla="*/ 105 w 776"/>
                      <a:gd name="T27" fmla="*/ 286 h 2368"/>
                      <a:gd name="T28" fmla="*/ 97 w 776"/>
                      <a:gd name="T29" fmla="*/ 324 h 2368"/>
                      <a:gd name="T30" fmla="*/ 113 w 776"/>
                      <a:gd name="T31" fmla="*/ 349 h 2368"/>
                      <a:gd name="T32" fmla="*/ 105 w 776"/>
                      <a:gd name="T33" fmla="*/ 388 h 2368"/>
                      <a:gd name="T34" fmla="*/ 113 w 776"/>
                      <a:gd name="T35" fmla="*/ 427 h 2368"/>
                      <a:gd name="T36" fmla="*/ 105 w 776"/>
                      <a:gd name="T37" fmla="*/ 452 h 2368"/>
                      <a:gd name="T38" fmla="*/ 120 w 776"/>
                      <a:gd name="T39" fmla="*/ 490 h 2368"/>
                      <a:gd name="T40" fmla="*/ 113 w 776"/>
                      <a:gd name="T41" fmla="*/ 529 h 2368"/>
                      <a:gd name="T42" fmla="*/ 120 w 776"/>
                      <a:gd name="T43" fmla="*/ 580 h 2368"/>
                      <a:gd name="T44" fmla="*/ 113 w 776"/>
                      <a:gd name="T45" fmla="*/ 593 h 2368"/>
                      <a:gd name="T46" fmla="*/ 120 w 776"/>
                      <a:gd name="T47" fmla="*/ 631 h 2368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-1346631">
                  <a:off x="3280" y="1529"/>
                  <a:ext cx="442" cy="837"/>
                </a:xfrm>
                <a:custGeom>
                  <a:avLst/>
                  <a:gdLst>
                    <a:gd name="T0" fmla="*/ 0 w 776"/>
                    <a:gd name="T1" fmla="*/ 3 h 2368"/>
                    <a:gd name="T2" fmla="*/ 44 w 776"/>
                    <a:gd name="T3" fmla="*/ 1 h 2368"/>
                    <a:gd name="T4" fmla="*/ 18 w 776"/>
                    <a:gd name="T5" fmla="*/ 7 h 2368"/>
                    <a:gd name="T6" fmla="*/ 62 w 776"/>
                    <a:gd name="T7" fmla="*/ 7 h 2368"/>
                    <a:gd name="T8" fmla="*/ 35 w 776"/>
                    <a:gd name="T9" fmla="*/ 13 h 2368"/>
                    <a:gd name="T10" fmla="*/ 71 w 776"/>
                    <a:gd name="T11" fmla="*/ 16 h 2368"/>
                    <a:gd name="T12" fmla="*/ 53 w 776"/>
                    <a:gd name="T13" fmla="*/ 20 h 2368"/>
                    <a:gd name="T14" fmla="*/ 88 w 776"/>
                    <a:gd name="T15" fmla="*/ 22 h 2368"/>
                    <a:gd name="T16" fmla="*/ 71 w 776"/>
                    <a:gd name="T17" fmla="*/ 26 h 2368"/>
                    <a:gd name="T18" fmla="*/ 97 w 776"/>
                    <a:gd name="T19" fmla="*/ 28 h 2368"/>
                    <a:gd name="T20" fmla="*/ 88 w 776"/>
                    <a:gd name="T21" fmla="*/ 33 h 2368"/>
                    <a:gd name="T22" fmla="*/ 107 w 776"/>
                    <a:gd name="T23" fmla="*/ 37 h 2368"/>
                    <a:gd name="T24" fmla="*/ 107 w 776"/>
                    <a:gd name="T25" fmla="*/ 41 h 2368"/>
                    <a:gd name="T26" fmla="*/ 124 w 776"/>
                    <a:gd name="T27" fmla="*/ 47 h 2368"/>
                    <a:gd name="T28" fmla="*/ 115 w 776"/>
                    <a:gd name="T29" fmla="*/ 54 h 2368"/>
                    <a:gd name="T30" fmla="*/ 133 w 776"/>
                    <a:gd name="T31" fmla="*/ 58 h 2368"/>
                    <a:gd name="T32" fmla="*/ 124 w 776"/>
                    <a:gd name="T33" fmla="*/ 64 h 2368"/>
                    <a:gd name="T34" fmla="*/ 133 w 776"/>
                    <a:gd name="T35" fmla="*/ 71 h 2368"/>
                    <a:gd name="T36" fmla="*/ 124 w 776"/>
                    <a:gd name="T37" fmla="*/ 75 h 2368"/>
                    <a:gd name="T38" fmla="*/ 142 w 776"/>
                    <a:gd name="T39" fmla="*/ 81 h 2368"/>
                    <a:gd name="T40" fmla="*/ 133 w 776"/>
                    <a:gd name="T41" fmla="*/ 88 h 2368"/>
                    <a:gd name="T42" fmla="*/ 142 w 776"/>
                    <a:gd name="T43" fmla="*/ 96 h 2368"/>
                    <a:gd name="T44" fmla="*/ 133 w 776"/>
                    <a:gd name="T45" fmla="*/ 98 h 2368"/>
                    <a:gd name="T46" fmla="*/ 142 w 776"/>
                    <a:gd name="T47" fmla="*/ 105 h 236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>
                  <a:gd name="T0" fmla="*/ 0 w 776"/>
                  <a:gd name="T1" fmla="*/ 16 h 2368"/>
                  <a:gd name="T2" fmla="*/ 59 w 776"/>
                  <a:gd name="T3" fmla="*/ 4 h 2368"/>
                  <a:gd name="T4" fmla="*/ 24 w 776"/>
                  <a:gd name="T5" fmla="*/ 39 h 2368"/>
                  <a:gd name="T6" fmla="*/ 82 w 776"/>
                  <a:gd name="T7" fmla="*/ 39 h 2368"/>
                  <a:gd name="T8" fmla="*/ 47 w 776"/>
                  <a:gd name="T9" fmla="*/ 74 h 2368"/>
                  <a:gd name="T10" fmla="*/ 94 w 776"/>
                  <a:gd name="T11" fmla="*/ 86 h 2368"/>
                  <a:gd name="T12" fmla="*/ 71 w 776"/>
                  <a:gd name="T13" fmla="*/ 109 h 2368"/>
                  <a:gd name="T14" fmla="*/ 118 w 776"/>
                  <a:gd name="T15" fmla="*/ 121 h 2368"/>
                  <a:gd name="T16" fmla="*/ 94 w 776"/>
                  <a:gd name="T17" fmla="*/ 144 h 2368"/>
                  <a:gd name="T18" fmla="*/ 129 w 776"/>
                  <a:gd name="T19" fmla="*/ 156 h 2368"/>
                  <a:gd name="T20" fmla="*/ 118 w 776"/>
                  <a:gd name="T21" fmla="*/ 179 h 2368"/>
                  <a:gd name="T22" fmla="*/ 141 w 776"/>
                  <a:gd name="T23" fmla="*/ 203 h 2368"/>
                  <a:gd name="T24" fmla="*/ 141 w 776"/>
                  <a:gd name="T25" fmla="*/ 226 h 2368"/>
                  <a:gd name="T26" fmla="*/ 164 w 776"/>
                  <a:gd name="T27" fmla="*/ 261 h 2368"/>
                  <a:gd name="T28" fmla="*/ 153 w 776"/>
                  <a:gd name="T29" fmla="*/ 296 h 2368"/>
                  <a:gd name="T30" fmla="*/ 176 w 776"/>
                  <a:gd name="T31" fmla="*/ 320 h 2368"/>
                  <a:gd name="T32" fmla="*/ 164 w 776"/>
                  <a:gd name="T33" fmla="*/ 355 h 2368"/>
                  <a:gd name="T34" fmla="*/ 176 w 776"/>
                  <a:gd name="T35" fmla="*/ 390 h 2368"/>
                  <a:gd name="T36" fmla="*/ 164 w 776"/>
                  <a:gd name="T37" fmla="*/ 413 h 2368"/>
                  <a:gd name="T38" fmla="*/ 188 w 776"/>
                  <a:gd name="T39" fmla="*/ 448 h 2368"/>
                  <a:gd name="T40" fmla="*/ 176 w 776"/>
                  <a:gd name="T41" fmla="*/ 483 h 2368"/>
                  <a:gd name="T42" fmla="*/ 188 w 776"/>
                  <a:gd name="T43" fmla="*/ 530 h 2368"/>
                  <a:gd name="T44" fmla="*/ 176 w 776"/>
                  <a:gd name="T45" fmla="*/ 542 h 2368"/>
                  <a:gd name="T46" fmla="*/ 188 w 776"/>
                  <a:gd name="T47" fmla="*/ 577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T0" fmla="*/ 5 w 21600"/>
                  <a:gd name="T1" fmla="*/ 0 h 21602"/>
                  <a:gd name="T2" fmla="*/ 20 w 21600"/>
                  <a:gd name="T3" fmla="*/ 26 h 21602"/>
                  <a:gd name="T4" fmla="*/ 0 w 21600"/>
                  <a:gd name="T5" fmla="*/ 25 h 2160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lnTo>
                      <a:pt x="5466" y="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T0" fmla="*/ 0 w 28940"/>
                  <a:gd name="T1" fmla="*/ 2 h 22305"/>
                  <a:gd name="T2" fmla="*/ 2 w 28940"/>
                  <a:gd name="T3" fmla="*/ 27 h 22305"/>
                  <a:gd name="T4" fmla="*/ 1 w 28940"/>
                  <a:gd name="T5" fmla="*/ 26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lnTo>
                      <a:pt x="0" y="1285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T0" fmla="*/ 0 w 34455"/>
                  <a:gd name="T1" fmla="*/ 5 h 22305"/>
                  <a:gd name="T2" fmla="*/ 11 w 34455"/>
                  <a:gd name="T3" fmla="*/ 27 h 22305"/>
                  <a:gd name="T4" fmla="*/ 4 w 34455"/>
                  <a:gd name="T5" fmla="*/ 26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lnTo>
                      <a:pt x="0" y="4241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T0" fmla="*/ 0 w 34812"/>
                  <a:gd name="T1" fmla="*/ 5 h 22305"/>
                  <a:gd name="T2" fmla="*/ 0 w 34812"/>
                  <a:gd name="T3" fmla="*/ 27 h 22305"/>
                  <a:gd name="T4" fmla="*/ 0 w 34812"/>
                  <a:gd name="T5" fmla="*/ 26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T0" fmla="*/ 0 w 34812"/>
                  <a:gd name="T1" fmla="*/ 5 h 22305"/>
                  <a:gd name="T2" fmla="*/ 1 w 34812"/>
                  <a:gd name="T3" fmla="*/ 27 h 22305"/>
                  <a:gd name="T4" fmla="*/ 0 w 34812"/>
                  <a:gd name="T5" fmla="*/ 26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>
                  <a:gd name="T0" fmla="*/ 0 w 776"/>
                  <a:gd name="T1" fmla="*/ 16 h 2368"/>
                  <a:gd name="T2" fmla="*/ 59 w 776"/>
                  <a:gd name="T3" fmla="*/ 4 h 2368"/>
                  <a:gd name="T4" fmla="*/ 24 w 776"/>
                  <a:gd name="T5" fmla="*/ 39 h 2368"/>
                  <a:gd name="T6" fmla="*/ 82 w 776"/>
                  <a:gd name="T7" fmla="*/ 39 h 2368"/>
                  <a:gd name="T8" fmla="*/ 47 w 776"/>
                  <a:gd name="T9" fmla="*/ 74 h 2368"/>
                  <a:gd name="T10" fmla="*/ 94 w 776"/>
                  <a:gd name="T11" fmla="*/ 86 h 2368"/>
                  <a:gd name="T12" fmla="*/ 71 w 776"/>
                  <a:gd name="T13" fmla="*/ 109 h 2368"/>
                  <a:gd name="T14" fmla="*/ 118 w 776"/>
                  <a:gd name="T15" fmla="*/ 121 h 2368"/>
                  <a:gd name="T16" fmla="*/ 94 w 776"/>
                  <a:gd name="T17" fmla="*/ 144 h 2368"/>
                  <a:gd name="T18" fmla="*/ 129 w 776"/>
                  <a:gd name="T19" fmla="*/ 156 h 2368"/>
                  <a:gd name="T20" fmla="*/ 118 w 776"/>
                  <a:gd name="T21" fmla="*/ 179 h 2368"/>
                  <a:gd name="T22" fmla="*/ 141 w 776"/>
                  <a:gd name="T23" fmla="*/ 203 h 2368"/>
                  <a:gd name="T24" fmla="*/ 141 w 776"/>
                  <a:gd name="T25" fmla="*/ 226 h 2368"/>
                  <a:gd name="T26" fmla="*/ 164 w 776"/>
                  <a:gd name="T27" fmla="*/ 261 h 2368"/>
                  <a:gd name="T28" fmla="*/ 153 w 776"/>
                  <a:gd name="T29" fmla="*/ 296 h 2368"/>
                  <a:gd name="T30" fmla="*/ 176 w 776"/>
                  <a:gd name="T31" fmla="*/ 320 h 2368"/>
                  <a:gd name="T32" fmla="*/ 164 w 776"/>
                  <a:gd name="T33" fmla="*/ 355 h 2368"/>
                  <a:gd name="T34" fmla="*/ 176 w 776"/>
                  <a:gd name="T35" fmla="*/ 390 h 2368"/>
                  <a:gd name="T36" fmla="*/ 164 w 776"/>
                  <a:gd name="T37" fmla="*/ 413 h 2368"/>
                  <a:gd name="T38" fmla="*/ 188 w 776"/>
                  <a:gd name="T39" fmla="*/ 448 h 2368"/>
                  <a:gd name="T40" fmla="*/ 176 w 776"/>
                  <a:gd name="T41" fmla="*/ 483 h 2368"/>
                  <a:gd name="T42" fmla="*/ 188 w 776"/>
                  <a:gd name="T43" fmla="*/ 530 h 2368"/>
                  <a:gd name="T44" fmla="*/ 176 w 776"/>
                  <a:gd name="T45" fmla="*/ 542 h 2368"/>
                  <a:gd name="T46" fmla="*/ 188 w 776"/>
                  <a:gd name="T47" fmla="*/ 577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>
                  <a:gd name="T0" fmla="*/ 0 w 776"/>
                  <a:gd name="T1" fmla="*/ 3 h 2368"/>
                  <a:gd name="T2" fmla="*/ 44 w 776"/>
                  <a:gd name="T3" fmla="*/ 1 h 2368"/>
                  <a:gd name="T4" fmla="*/ 18 w 776"/>
                  <a:gd name="T5" fmla="*/ 7 h 2368"/>
                  <a:gd name="T6" fmla="*/ 62 w 776"/>
                  <a:gd name="T7" fmla="*/ 7 h 2368"/>
                  <a:gd name="T8" fmla="*/ 35 w 776"/>
                  <a:gd name="T9" fmla="*/ 13 h 2368"/>
                  <a:gd name="T10" fmla="*/ 71 w 776"/>
                  <a:gd name="T11" fmla="*/ 16 h 2368"/>
                  <a:gd name="T12" fmla="*/ 53 w 776"/>
                  <a:gd name="T13" fmla="*/ 20 h 2368"/>
                  <a:gd name="T14" fmla="*/ 88 w 776"/>
                  <a:gd name="T15" fmla="*/ 22 h 2368"/>
                  <a:gd name="T16" fmla="*/ 71 w 776"/>
                  <a:gd name="T17" fmla="*/ 26 h 2368"/>
                  <a:gd name="T18" fmla="*/ 97 w 776"/>
                  <a:gd name="T19" fmla="*/ 28 h 2368"/>
                  <a:gd name="T20" fmla="*/ 88 w 776"/>
                  <a:gd name="T21" fmla="*/ 33 h 2368"/>
                  <a:gd name="T22" fmla="*/ 107 w 776"/>
                  <a:gd name="T23" fmla="*/ 37 h 2368"/>
                  <a:gd name="T24" fmla="*/ 107 w 776"/>
                  <a:gd name="T25" fmla="*/ 41 h 2368"/>
                  <a:gd name="T26" fmla="*/ 124 w 776"/>
                  <a:gd name="T27" fmla="*/ 47 h 2368"/>
                  <a:gd name="T28" fmla="*/ 115 w 776"/>
                  <a:gd name="T29" fmla="*/ 54 h 2368"/>
                  <a:gd name="T30" fmla="*/ 133 w 776"/>
                  <a:gd name="T31" fmla="*/ 58 h 2368"/>
                  <a:gd name="T32" fmla="*/ 124 w 776"/>
                  <a:gd name="T33" fmla="*/ 64 h 2368"/>
                  <a:gd name="T34" fmla="*/ 133 w 776"/>
                  <a:gd name="T35" fmla="*/ 71 h 2368"/>
                  <a:gd name="T36" fmla="*/ 124 w 776"/>
                  <a:gd name="T37" fmla="*/ 75 h 2368"/>
                  <a:gd name="T38" fmla="*/ 142 w 776"/>
                  <a:gd name="T39" fmla="*/ 81 h 2368"/>
                  <a:gd name="T40" fmla="*/ 133 w 776"/>
                  <a:gd name="T41" fmla="*/ 88 h 2368"/>
                  <a:gd name="T42" fmla="*/ 142 w 776"/>
                  <a:gd name="T43" fmla="*/ 96 h 2368"/>
                  <a:gd name="T44" fmla="*/ 133 w 776"/>
                  <a:gd name="T45" fmla="*/ 98 h 2368"/>
                  <a:gd name="T46" fmla="*/ 142 w 776"/>
                  <a:gd name="T47" fmla="*/ 105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>
                  <a:gd name="T0" fmla="*/ 0 w 776"/>
                  <a:gd name="T1" fmla="*/ 17 h 2368"/>
                  <a:gd name="T2" fmla="*/ 657 w 776"/>
                  <a:gd name="T3" fmla="*/ 4 h 2368"/>
                  <a:gd name="T4" fmla="*/ 261 w 776"/>
                  <a:gd name="T5" fmla="*/ 42 h 2368"/>
                  <a:gd name="T6" fmla="*/ 919 w 776"/>
                  <a:gd name="T7" fmla="*/ 42 h 2368"/>
                  <a:gd name="T8" fmla="*/ 524 w 776"/>
                  <a:gd name="T9" fmla="*/ 81 h 2368"/>
                  <a:gd name="T10" fmla="*/ 1050 w 776"/>
                  <a:gd name="T11" fmla="*/ 94 h 2368"/>
                  <a:gd name="T12" fmla="*/ 787 w 776"/>
                  <a:gd name="T13" fmla="*/ 119 h 2368"/>
                  <a:gd name="T14" fmla="*/ 1312 w 776"/>
                  <a:gd name="T15" fmla="*/ 132 h 2368"/>
                  <a:gd name="T16" fmla="*/ 1050 w 776"/>
                  <a:gd name="T17" fmla="*/ 158 h 2368"/>
                  <a:gd name="T18" fmla="*/ 1443 w 776"/>
                  <a:gd name="T19" fmla="*/ 171 h 2368"/>
                  <a:gd name="T20" fmla="*/ 1312 w 776"/>
                  <a:gd name="T21" fmla="*/ 196 h 2368"/>
                  <a:gd name="T22" fmla="*/ 1574 w 776"/>
                  <a:gd name="T23" fmla="*/ 221 h 2368"/>
                  <a:gd name="T24" fmla="*/ 1574 w 776"/>
                  <a:gd name="T25" fmla="*/ 247 h 2368"/>
                  <a:gd name="T26" fmla="*/ 1837 w 776"/>
                  <a:gd name="T27" fmla="*/ 286 h 2368"/>
                  <a:gd name="T28" fmla="*/ 1704 w 776"/>
                  <a:gd name="T29" fmla="*/ 324 h 2368"/>
                  <a:gd name="T30" fmla="*/ 1969 w 776"/>
                  <a:gd name="T31" fmla="*/ 349 h 2368"/>
                  <a:gd name="T32" fmla="*/ 1837 w 776"/>
                  <a:gd name="T33" fmla="*/ 388 h 2368"/>
                  <a:gd name="T34" fmla="*/ 1969 w 776"/>
                  <a:gd name="T35" fmla="*/ 427 h 2368"/>
                  <a:gd name="T36" fmla="*/ 1837 w 776"/>
                  <a:gd name="T37" fmla="*/ 452 h 2368"/>
                  <a:gd name="T38" fmla="*/ 2100 w 776"/>
                  <a:gd name="T39" fmla="*/ 490 h 2368"/>
                  <a:gd name="T40" fmla="*/ 1969 w 776"/>
                  <a:gd name="T41" fmla="*/ 529 h 2368"/>
                  <a:gd name="T42" fmla="*/ 2100 w 776"/>
                  <a:gd name="T43" fmla="*/ 580 h 2368"/>
                  <a:gd name="T44" fmla="*/ 1969 w 776"/>
                  <a:gd name="T45" fmla="*/ 593 h 2368"/>
                  <a:gd name="T46" fmla="*/ 2100 w 776"/>
                  <a:gd name="T47" fmla="*/ 631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>
                  <a:gd name="T0" fmla="*/ 0 w 776"/>
                  <a:gd name="T1" fmla="*/ 17 h 2368"/>
                  <a:gd name="T2" fmla="*/ 173 w 776"/>
                  <a:gd name="T3" fmla="*/ 4 h 2368"/>
                  <a:gd name="T4" fmla="*/ 69 w 776"/>
                  <a:gd name="T5" fmla="*/ 42 h 2368"/>
                  <a:gd name="T6" fmla="*/ 242 w 776"/>
                  <a:gd name="T7" fmla="*/ 42 h 2368"/>
                  <a:gd name="T8" fmla="*/ 138 w 776"/>
                  <a:gd name="T9" fmla="*/ 81 h 2368"/>
                  <a:gd name="T10" fmla="*/ 277 w 776"/>
                  <a:gd name="T11" fmla="*/ 94 h 2368"/>
                  <a:gd name="T12" fmla="*/ 207 w 776"/>
                  <a:gd name="T13" fmla="*/ 119 h 2368"/>
                  <a:gd name="T14" fmla="*/ 347 w 776"/>
                  <a:gd name="T15" fmla="*/ 132 h 2368"/>
                  <a:gd name="T16" fmla="*/ 277 w 776"/>
                  <a:gd name="T17" fmla="*/ 158 h 2368"/>
                  <a:gd name="T18" fmla="*/ 381 w 776"/>
                  <a:gd name="T19" fmla="*/ 171 h 2368"/>
                  <a:gd name="T20" fmla="*/ 347 w 776"/>
                  <a:gd name="T21" fmla="*/ 196 h 2368"/>
                  <a:gd name="T22" fmla="*/ 416 w 776"/>
                  <a:gd name="T23" fmla="*/ 221 h 2368"/>
                  <a:gd name="T24" fmla="*/ 416 w 776"/>
                  <a:gd name="T25" fmla="*/ 247 h 2368"/>
                  <a:gd name="T26" fmla="*/ 485 w 776"/>
                  <a:gd name="T27" fmla="*/ 286 h 2368"/>
                  <a:gd name="T28" fmla="*/ 450 w 776"/>
                  <a:gd name="T29" fmla="*/ 324 h 2368"/>
                  <a:gd name="T30" fmla="*/ 519 w 776"/>
                  <a:gd name="T31" fmla="*/ 349 h 2368"/>
                  <a:gd name="T32" fmla="*/ 485 w 776"/>
                  <a:gd name="T33" fmla="*/ 388 h 2368"/>
                  <a:gd name="T34" fmla="*/ 519 w 776"/>
                  <a:gd name="T35" fmla="*/ 427 h 2368"/>
                  <a:gd name="T36" fmla="*/ 485 w 776"/>
                  <a:gd name="T37" fmla="*/ 452 h 2368"/>
                  <a:gd name="T38" fmla="*/ 554 w 776"/>
                  <a:gd name="T39" fmla="*/ 490 h 2368"/>
                  <a:gd name="T40" fmla="*/ 519 w 776"/>
                  <a:gd name="T41" fmla="*/ 529 h 2368"/>
                  <a:gd name="T42" fmla="*/ 554 w 776"/>
                  <a:gd name="T43" fmla="*/ 580 h 2368"/>
                  <a:gd name="T44" fmla="*/ 519 w 776"/>
                  <a:gd name="T45" fmla="*/ 593 h 2368"/>
                  <a:gd name="T46" fmla="*/ 554 w 776"/>
                  <a:gd name="T47" fmla="*/ 631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>
                  <a:gd name="T0" fmla="*/ 0 w 776"/>
                  <a:gd name="T1" fmla="*/ 20 h 2368"/>
                  <a:gd name="T2" fmla="*/ 524 w 776"/>
                  <a:gd name="T3" fmla="*/ 5 h 2368"/>
                  <a:gd name="T4" fmla="*/ 210 w 776"/>
                  <a:gd name="T5" fmla="*/ 49 h 2368"/>
                  <a:gd name="T6" fmla="*/ 734 w 776"/>
                  <a:gd name="T7" fmla="*/ 49 h 2368"/>
                  <a:gd name="T8" fmla="*/ 419 w 776"/>
                  <a:gd name="T9" fmla="*/ 94 h 2368"/>
                  <a:gd name="T10" fmla="*/ 838 w 776"/>
                  <a:gd name="T11" fmla="*/ 109 h 2368"/>
                  <a:gd name="T12" fmla="*/ 629 w 776"/>
                  <a:gd name="T13" fmla="*/ 139 h 2368"/>
                  <a:gd name="T14" fmla="*/ 1049 w 776"/>
                  <a:gd name="T15" fmla="*/ 153 h 2368"/>
                  <a:gd name="T16" fmla="*/ 838 w 776"/>
                  <a:gd name="T17" fmla="*/ 183 h 2368"/>
                  <a:gd name="T18" fmla="*/ 1154 w 776"/>
                  <a:gd name="T19" fmla="*/ 198 h 2368"/>
                  <a:gd name="T20" fmla="*/ 1049 w 776"/>
                  <a:gd name="T21" fmla="*/ 228 h 2368"/>
                  <a:gd name="T22" fmla="*/ 1257 w 776"/>
                  <a:gd name="T23" fmla="*/ 258 h 2368"/>
                  <a:gd name="T24" fmla="*/ 1257 w 776"/>
                  <a:gd name="T25" fmla="*/ 287 h 2368"/>
                  <a:gd name="T26" fmla="*/ 1469 w 776"/>
                  <a:gd name="T27" fmla="*/ 331 h 2368"/>
                  <a:gd name="T28" fmla="*/ 1364 w 776"/>
                  <a:gd name="T29" fmla="*/ 376 h 2368"/>
                  <a:gd name="T30" fmla="*/ 1573 w 776"/>
                  <a:gd name="T31" fmla="*/ 406 h 2368"/>
                  <a:gd name="T32" fmla="*/ 1469 w 776"/>
                  <a:gd name="T33" fmla="*/ 450 h 2368"/>
                  <a:gd name="T34" fmla="*/ 1573 w 776"/>
                  <a:gd name="T35" fmla="*/ 495 h 2368"/>
                  <a:gd name="T36" fmla="*/ 1469 w 776"/>
                  <a:gd name="T37" fmla="*/ 524 h 2368"/>
                  <a:gd name="T38" fmla="*/ 1679 w 776"/>
                  <a:gd name="T39" fmla="*/ 569 h 2368"/>
                  <a:gd name="T40" fmla="*/ 1573 w 776"/>
                  <a:gd name="T41" fmla="*/ 613 h 2368"/>
                  <a:gd name="T42" fmla="*/ 1679 w 776"/>
                  <a:gd name="T43" fmla="*/ 673 h 2368"/>
                  <a:gd name="T44" fmla="*/ 1573 w 776"/>
                  <a:gd name="T45" fmla="*/ 688 h 2368"/>
                  <a:gd name="T46" fmla="*/ 1679 w 776"/>
                  <a:gd name="T47" fmla="*/ 732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>
                  <a:gd name="T0" fmla="*/ 0 w 776"/>
                  <a:gd name="T1" fmla="*/ 6 h 2368"/>
                  <a:gd name="T2" fmla="*/ 1794 w 776"/>
                  <a:gd name="T3" fmla="*/ 1 h 2368"/>
                  <a:gd name="T4" fmla="*/ 720 w 776"/>
                  <a:gd name="T5" fmla="*/ 14 h 2368"/>
                  <a:gd name="T6" fmla="*/ 2514 w 776"/>
                  <a:gd name="T7" fmla="*/ 14 h 2368"/>
                  <a:gd name="T8" fmla="*/ 1440 w 776"/>
                  <a:gd name="T9" fmla="*/ 28 h 2368"/>
                  <a:gd name="T10" fmla="*/ 2874 w 776"/>
                  <a:gd name="T11" fmla="*/ 32 h 2368"/>
                  <a:gd name="T12" fmla="*/ 2154 w 776"/>
                  <a:gd name="T13" fmla="*/ 41 h 2368"/>
                  <a:gd name="T14" fmla="*/ 3594 w 776"/>
                  <a:gd name="T15" fmla="*/ 45 h 2368"/>
                  <a:gd name="T16" fmla="*/ 2874 w 776"/>
                  <a:gd name="T17" fmla="*/ 54 h 2368"/>
                  <a:gd name="T18" fmla="*/ 3953 w 776"/>
                  <a:gd name="T19" fmla="*/ 59 h 2368"/>
                  <a:gd name="T20" fmla="*/ 3594 w 776"/>
                  <a:gd name="T21" fmla="*/ 68 h 2368"/>
                  <a:gd name="T22" fmla="*/ 4313 w 776"/>
                  <a:gd name="T23" fmla="*/ 76 h 2368"/>
                  <a:gd name="T24" fmla="*/ 4313 w 776"/>
                  <a:gd name="T25" fmla="*/ 85 h 2368"/>
                  <a:gd name="T26" fmla="*/ 5031 w 776"/>
                  <a:gd name="T27" fmla="*/ 98 h 2368"/>
                  <a:gd name="T28" fmla="*/ 4673 w 776"/>
                  <a:gd name="T29" fmla="*/ 111 h 2368"/>
                  <a:gd name="T30" fmla="*/ 5387 w 776"/>
                  <a:gd name="T31" fmla="*/ 120 h 2368"/>
                  <a:gd name="T32" fmla="*/ 5031 w 776"/>
                  <a:gd name="T33" fmla="*/ 133 h 2368"/>
                  <a:gd name="T34" fmla="*/ 5387 w 776"/>
                  <a:gd name="T35" fmla="*/ 146 h 2368"/>
                  <a:gd name="T36" fmla="*/ 5031 w 776"/>
                  <a:gd name="T37" fmla="*/ 155 h 2368"/>
                  <a:gd name="T38" fmla="*/ 5747 w 776"/>
                  <a:gd name="T39" fmla="*/ 169 h 2368"/>
                  <a:gd name="T40" fmla="*/ 5387 w 776"/>
                  <a:gd name="T41" fmla="*/ 182 h 2368"/>
                  <a:gd name="T42" fmla="*/ 5747 w 776"/>
                  <a:gd name="T43" fmla="*/ 199 h 2368"/>
                  <a:gd name="T44" fmla="*/ 5387 w 776"/>
                  <a:gd name="T45" fmla="*/ 203 h 2368"/>
                  <a:gd name="T46" fmla="*/ 5747 w 776"/>
                  <a:gd name="T47" fmla="*/ 217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>
                  <a:gd name="T0" fmla="*/ 0 w 776"/>
                  <a:gd name="T1" fmla="*/ 15 h 2368"/>
                  <a:gd name="T2" fmla="*/ 150 w 776"/>
                  <a:gd name="T3" fmla="*/ 4 h 2368"/>
                  <a:gd name="T4" fmla="*/ 60 w 776"/>
                  <a:gd name="T5" fmla="*/ 36 h 2368"/>
                  <a:gd name="T6" fmla="*/ 209 w 776"/>
                  <a:gd name="T7" fmla="*/ 36 h 2368"/>
                  <a:gd name="T8" fmla="*/ 120 w 776"/>
                  <a:gd name="T9" fmla="*/ 67 h 2368"/>
                  <a:gd name="T10" fmla="*/ 239 w 776"/>
                  <a:gd name="T11" fmla="*/ 78 h 2368"/>
                  <a:gd name="T12" fmla="*/ 179 w 776"/>
                  <a:gd name="T13" fmla="*/ 99 h 2368"/>
                  <a:gd name="T14" fmla="*/ 299 w 776"/>
                  <a:gd name="T15" fmla="*/ 110 h 2368"/>
                  <a:gd name="T16" fmla="*/ 239 w 776"/>
                  <a:gd name="T17" fmla="*/ 131 h 2368"/>
                  <a:gd name="T18" fmla="*/ 329 w 776"/>
                  <a:gd name="T19" fmla="*/ 142 h 2368"/>
                  <a:gd name="T20" fmla="*/ 299 w 776"/>
                  <a:gd name="T21" fmla="*/ 164 h 2368"/>
                  <a:gd name="T22" fmla="*/ 359 w 776"/>
                  <a:gd name="T23" fmla="*/ 185 h 2368"/>
                  <a:gd name="T24" fmla="*/ 359 w 776"/>
                  <a:gd name="T25" fmla="*/ 206 h 2368"/>
                  <a:gd name="T26" fmla="*/ 419 w 776"/>
                  <a:gd name="T27" fmla="*/ 238 h 2368"/>
                  <a:gd name="T28" fmla="*/ 389 w 776"/>
                  <a:gd name="T29" fmla="*/ 270 h 2368"/>
                  <a:gd name="T30" fmla="*/ 449 w 776"/>
                  <a:gd name="T31" fmla="*/ 291 h 2368"/>
                  <a:gd name="T32" fmla="*/ 419 w 776"/>
                  <a:gd name="T33" fmla="*/ 323 h 2368"/>
                  <a:gd name="T34" fmla="*/ 449 w 776"/>
                  <a:gd name="T35" fmla="*/ 355 h 2368"/>
                  <a:gd name="T36" fmla="*/ 419 w 776"/>
                  <a:gd name="T37" fmla="*/ 377 h 2368"/>
                  <a:gd name="T38" fmla="*/ 478 w 776"/>
                  <a:gd name="T39" fmla="*/ 409 h 2368"/>
                  <a:gd name="T40" fmla="*/ 449 w 776"/>
                  <a:gd name="T41" fmla="*/ 440 h 2368"/>
                  <a:gd name="T42" fmla="*/ 478 w 776"/>
                  <a:gd name="T43" fmla="*/ 483 h 2368"/>
                  <a:gd name="T44" fmla="*/ 449 w 776"/>
                  <a:gd name="T45" fmla="*/ 494 h 2368"/>
                  <a:gd name="T46" fmla="*/ 478 w 776"/>
                  <a:gd name="T47" fmla="*/ 526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>
                  <a:gd name="T0" fmla="*/ 0 w 776"/>
                  <a:gd name="T1" fmla="*/ 3 h 2368"/>
                  <a:gd name="T2" fmla="*/ 44 w 776"/>
                  <a:gd name="T3" fmla="*/ 1 h 2368"/>
                  <a:gd name="T4" fmla="*/ 18 w 776"/>
                  <a:gd name="T5" fmla="*/ 7 h 2368"/>
                  <a:gd name="T6" fmla="*/ 62 w 776"/>
                  <a:gd name="T7" fmla="*/ 7 h 2368"/>
                  <a:gd name="T8" fmla="*/ 35 w 776"/>
                  <a:gd name="T9" fmla="*/ 13 h 2368"/>
                  <a:gd name="T10" fmla="*/ 71 w 776"/>
                  <a:gd name="T11" fmla="*/ 16 h 2368"/>
                  <a:gd name="T12" fmla="*/ 53 w 776"/>
                  <a:gd name="T13" fmla="*/ 20 h 2368"/>
                  <a:gd name="T14" fmla="*/ 88 w 776"/>
                  <a:gd name="T15" fmla="*/ 22 h 2368"/>
                  <a:gd name="T16" fmla="*/ 71 w 776"/>
                  <a:gd name="T17" fmla="*/ 26 h 2368"/>
                  <a:gd name="T18" fmla="*/ 97 w 776"/>
                  <a:gd name="T19" fmla="*/ 28 h 2368"/>
                  <a:gd name="T20" fmla="*/ 88 w 776"/>
                  <a:gd name="T21" fmla="*/ 33 h 2368"/>
                  <a:gd name="T22" fmla="*/ 107 w 776"/>
                  <a:gd name="T23" fmla="*/ 37 h 2368"/>
                  <a:gd name="T24" fmla="*/ 107 w 776"/>
                  <a:gd name="T25" fmla="*/ 41 h 2368"/>
                  <a:gd name="T26" fmla="*/ 124 w 776"/>
                  <a:gd name="T27" fmla="*/ 47 h 2368"/>
                  <a:gd name="T28" fmla="*/ 115 w 776"/>
                  <a:gd name="T29" fmla="*/ 54 h 2368"/>
                  <a:gd name="T30" fmla="*/ 133 w 776"/>
                  <a:gd name="T31" fmla="*/ 58 h 2368"/>
                  <a:gd name="T32" fmla="*/ 124 w 776"/>
                  <a:gd name="T33" fmla="*/ 64 h 2368"/>
                  <a:gd name="T34" fmla="*/ 133 w 776"/>
                  <a:gd name="T35" fmla="*/ 71 h 2368"/>
                  <a:gd name="T36" fmla="*/ 124 w 776"/>
                  <a:gd name="T37" fmla="*/ 75 h 2368"/>
                  <a:gd name="T38" fmla="*/ 142 w 776"/>
                  <a:gd name="T39" fmla="*/ 81 h 2368"/>
                  <a:gd name="T40" fmla="*/ 133 w 776"/>
                  <a:gd name="T41" fmla="*/ 88 h 2368"/>
                  <a:gd name="T42" fmla="*/ 142 w 776"/>
                  <a:gd name="T43" fmla="*/ 96 h 2368"/>
                  <a:gd name="T44" fmla="*/ 133 w 776"/>
                  <a:gd name="T45" fmla="*/ 98 h 2368"/>
                  <a:gd name="T46" fmla="*/ 142 w 776"/>
                  <a:gd name="T47" fmla="*/ 105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05607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05608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52EAF-70FA-40BA-BA75-6EEFCEEB77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44047574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4B65A-6891-49CF-9383-AD20DAC9E0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166083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F1C0E-D253-4D13-AC24-B8FFC04EB6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3421521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7AA99-575B-4D39-9CAE-718F08A274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1669940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B69C8-38FF-4319-A1B4-10C5C38668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6527920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7798A-CCB5-487A-B998-D20112DCD4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35350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36267-C42F-4059-9845-BE0F2B7E34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1142305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6BEE8-5E7B-4396-ACDD-563DE21698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8293109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BC9F7-96CC-47D6-BCAF-05AA3043C8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303359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A741D-4C58-4C11-85C7-D7D123227A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7432456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45394-D2A0-4A04-A8AB-534E4EAF2D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437053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6F54F-D6AD-49AE-8935-4BE62C175A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1711124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>
                <a:gd name="T0" fmla="*/ 5154 w 5155"/>
                <a:gd name="T1" fmla="*/ 1769 h 2304"/>
                <a:gd name="T2" fmla="*/ 0 w 5155"/>
                <a:gd name="T3" fmla="*/ 2304 h 2304"/>
                <a:gd name="T4" fmla="*/ 0 w 5155"/>
                <a:gd name="T5" fmla="*/ 1252 h 2304"/>
                <a:gd name="T6" fmla="*/ 5155 w 5155"/>
                <a:gd name="T7" fmla="*/ 0 h 2304"/>
                <a:gd name="T8" fmla="*/ 5155 w 5155"/>
                <a:gd name="T9" fmla="*/ 1416 h 2304"/>
                <a:gd name="T10" fmla="*/ 5154 w 5155"/>
                <a:gd name="T11" fmla="*/ 1769 h 2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>
                <a:gd name="T0" fmla="*/ 5311 w 5328"/>
                <a:gd name="T1" fmla="*/ 3209 h 3689"/>
                <a:gd name="T2" fmla="*/ 0 w 5328"/>
                <a:gd name="T3" fmla="*/ 3689 h 3689"/>
                <a:gd name="T4" fmla="*/ 0 w 5328"/>
                <a:gd name="T5" fmla="*/ 9 h 3689"/>
                <a:gd name="T6" fmla="*/ 5328 w 5328"/>
                <a:gd name="T7" fmla="*/ 0 h 3689"/>
                <a:gd name="T8" fmla="*/ 5311 w 5328"/>
                <a:gd name="T9" fmla="*/ 3209 h 36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854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0855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A8E3A-FDD8-4D29-AE95-8CE7B4BD7E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372473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16943-FF86-4674-8C6F-A562ED3AE8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2531503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A9CB4-6C1E-48B3-8E4B-E202918280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4612140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F200F-B8A2-4422-8147-7134D89E2E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60356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EA5CA-E79D-4153-9891-4D279D92AE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657850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2A89E-4361-4E9B-BCA5-EB6DC0718E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82807101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A29BC-2906-4905-AB14-680ACC648C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8940748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9E0D6-B5CD-4EFC-805B-2FFE3E6381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256599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351DB-1C46-47DC-B625-FA2F769772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647009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FDC8C-2E7F-453F-97E7-C57926841FD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1679801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A4F06-0068-472C-8398-0CF37AA1B8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5977489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0FF0-F9B7-4A77-9A82-68EF948860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098913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86 h 2182"/>
                <a:gd name="T4" fmla="*/ 5972 w 4897"/>
                <a:gd name="T5" fmla="*/ 1486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</p:grpSp>
      <p:sp>
        <p:nvSpPr>
          <p:cNvPr id="11572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1572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0CC6B-582F-4DCA-8DF9-43521D4773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3227962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FDA90-4A60-42EB-BA12-ADB6B1FEB3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0861535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CF578-8850-4301-9D01-5A0C1DB507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603622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D665E-FCA8-4AF0-BF5C-DE9B26CCE0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5833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874C5-DE97-4C6B-9088-086FC8B498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75848364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4F0F4-2BEF-4F29-8438-921A3DB82B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5146654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606B2-F2FD-4550-BCE3-6F425D6620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6370778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575B4-E5BC-4F03-A678-746C20FA41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7583381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E81C4-A2EB-4008-8478-47F1BA5405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6945254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DE43C-E2C7-430B-9A9E-E0D8E89E65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34875063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39B01-201C-4CB5-9418-A8EFC1FB15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5231094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C9A6E-7FBA-47FE-B60E-D17C301917C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654268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94 w 5740"/>
                <a:gd name="T1" fmla="*/ 233 h 4316"/>
                <a:gd name="T2" fmla="*/ 0 w 5740"/>
                <a:gd name="T3" fmla="*/ 233 h 4316"/>
                <a:gd name="T4" fmla="*/ 0 w 5740"/>
                <a:gd name="T5" fmla="*/ 0 h 4316"/>
                <a:gd name="T6" fmla="*/ 5794 w 5740"/>
                <a:gd name="T7" fmla="*/ 0 h 4316"/>
                <a:gd name="T8" fmla="*/ 5794 w 5740"/>
                <a:gd name="T9" fmla="*/ 233 h 4316"/>
                <a:gd name="T10" fmla="*/ 5794 w 5740"/>
                <a:gd name="T11" fmla="*/ 233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2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2 w 382"/>
                  <a:gd name="T19" fmla="*/ 96 h 96"/>
                  <a:gd name="T20" fmla="*/ 266 w 382"/>
                  <a:gd name="T21" fmla="*/ 90 h 96"/>
                  <a:gd name="T22" fmla="*/ 314 w 382"/>
                  <a:gd name="T23" fmla="*/ 84 h 96"/>
                  <a:gd name="T24" fmla="*/ 355 w 382"/>
                  <a:gd name="T25" fmla="*/ 66 h 96"/>
                  <a:gd name="T26" fmla="*/ 385 w 382"/>
                  <a:gd name="T27" fmla="*/ 42 h 96"/>
                  <a:gd name="T28" fmla="*/ 379 w 382"/>
                  <a:gd name="T29" fmla="*/ 42 h 96"/>
                  <a:gd name="T30" fmla="*/ 349 w 382"/>
                  <a:gd name="T31" fmla="*/ 66 h 96"/>
                  <a:gd name="T32" fmla="*/ 308 w 382"/>
                  <a:gd name="T33" fmla="*/ 78 h 96"/>
                  <a:gd name="T34" fmla="*/ 266 w 382"/>
                  <a:gd name="T35" fmla="*/ 90 h 96"/>
                  <a:gd name="T36" fmla="*/ 212 w 382"/>
                  <a:gd name="T37" fmla="*/ 96 h 96"/>
                  <a:gd name="T38" fmla="*/ 212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2 w 185"/>
                  <a:gd name="T5" fmla="*/ 36 h 210"/>
                  <a:gd name="T6" fmla="*/ 158 w 185"/>
                  <a:gd name="T7" fmla="*/ 72 h 210"/>
                  <a:gd name="T8" fmla="*/ 164 w 185"/>
                  <a:gd name="T9" fmla="*/ 90 h 210"/>
                  <a:gd name="T10" fmla="*/ 170 w 185"/>
                  <a:gd name="T11" fmla="*/ 114 h 210"/>
                  <a:gd name="T12" fmla="*/ 164 w 185"/>
                  <a:gd name="T13" fmla="*/ 138 h 210"/>
                  <a:gd name="T14" fmla="*/ 152 w 185"/>
                  <a:gd name="T15" fmla="*/ 162 h 210"/>
                  <a:gd name="T16" fmla="*/ 122 w 185"/>
                  <a:gd name="T17" fmla="*/ 180 h 210"/>
                  <a:gd name="T18" fmla="*/ 90 w 185"/>
                  <a:gd name="T19" fmla="*/ 198 h 210"/>
                  <a:gd name="T20" fmla="*/ 99 w 185"/>
                  <a:gd name="T21" fmla="*/ 210 h 210"/>
                  <a:gd name="T22" fmla="*/ 134 w 185"/>
                  <a:gd name="T23" fmla="*/ 192 h 210"/>
                  <a:gd name="T24" fmla="*/ 164 w 185"/>
                  <a:gd name="T25" fmla="*/ 168 h 210"/>
                  <a:gd name="T26" fmla="*/ 182 w 185"/>
                  <a:gd name="T27" fmla="*/ 144 h 210"/>
                  <a:gd name="T28" fmla="*/ 188 w 185"/>
                  <a:gd name="T29" fmla="*/ 114 h 210"/>
                  <a:gd name="T30" fmla="*/ 182 w 185"/>
                  <a:gd name="T31" fmla="*/ 90 h 210"/>
                  <a:gd name="T32" fmla="*/ 176 w 185"/>
                  <a:gd name="T33" fmla="*/ 66 h 210"/>
                  <a:gd name="T34" fmla="*/ 158 w 185"/>
                  <a:gd name="T35" fmla="*/ 48 h 210"/>
                  <a:gd name="T36" fmla="*/ 134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ru-RU" altLang="ru-RU" smtClean="0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ru-RU" altLang="ru-RU" smtClean="0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ru-RU" altLang="ru-RU" smtClean="0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ru-RU" altLang="ru-RU" smtClean="0"/>
                </a:p>
              </p:txBody>
            </p:sp>
          </p:grpSp>
        </p:grpSp>
      </p:grpSp>
      <p:sp>
        <p:nvSpPr>
          <p:cNvPr id="16697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6697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9C07D-2768-46CA-84F0-771644106F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4569202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F79D0-EA01-4A85-9309-A46C499D90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4551152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325A1-8EEC-4AE6-9E92-EE7DF9FB62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3357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CBD84-7C1F-4459-8EA3-425DE0EADA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18547234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E88E0-CEE7-4B52-B6A0-6A288A9270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9982518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AC3CC-29AD-47F9-9A83-D3C0E03CC9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6515820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337EC-BA7D-49F5-AF34-4C244425D6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649787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34BF4-2A14-4AC2-8039-EE38EB76F3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8583274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39DFD-55D2-4407-AD9D-C1EE236627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72856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B2D14-E32F-41D5-B1EA-360C64C914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412365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1163F-0AF2-4D39-A11F-6D76D281A8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6225120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ACF868-5062-40A0-A833-6A4BE6C44F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387766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600" b="1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DDE19-F78C-4F0C-BE60-786EAFE2578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2843302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F7D36-4FA1-4DD9-A4ED-D800E8F548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36806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B5697-B4A9-4E7C-B1FF-5CAA238E5A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7723236"/>
      </p:ext>
    </p:extLst>
  </p:cSld>
  <p:clrMapOvr>
    <a:masterClrMapping/>
  </p:clrMapOvr>
  <p:transition spd="med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88B26-40F7-4EA0-BD14-9021B7669F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091611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640B6-2532-4BC3-81AE-14C1A02C3F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2061901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B6CA9-1420-4DA9-9F7C-1F9386F5D7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4493797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EDD54-D979-44C0-9D5E-7C351DDB4B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4492792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C4151-C1E0-416C-87D3-7206F51ADF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0502909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5835F-70D3-4418-AD63-D96B536F20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0235082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20D50-798F-471A-A994-38EDA5F309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3004631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64244-86B2-44C2-A1EF-85DF000354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3617310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EB080-EA32-48EB-BC82-44E974898F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49786603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3413" y="798513"/>
            <a:ext cx="7542213" cy="6029325"/>
            <a:chOff x="-384" y="480"/>
            <a:chExt cx="4751" cy="3798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9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33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>
                    <a:gd name="T0" fmla="*/ 508 w 3271"/>
                    <a:gd name="T1" fmla="*/ 1990 h 3075"/>
                    <a:gd name="T2" fmla="*/ 189 w 3271"/>
                    <a:gd name="T3" fmla="*/ 1474 h 3075"/>
                    <a:gd name="T4" fmla="*/ 66 w 3271"/>
                    <a:gd name="T5" fmla="*/ 1169 h 3075"/>
                    <a:gd name="T6" fmla="*/ 12 w 3271"/>
                    <a:gd name="T7" fmla="*/ 875 h 3075"/>
                    <a:gd name="T8" fmla="*/ 18 w 3271"/>
                    <a:gd name="T9" fmla="*/ 611 h 3075"/>
                    <a:gd name="T10" fmla="*/ 84 w 3271"/>
                    <a:gd name="T11" fmla="*/ 389 h 3075"/>
                    <a:gd name="T12" fmla="*/ 212 w 3271"/>
                    <a:gd name="T13" fmla="*/ 216 h 3075"/>
                    <a:gd name="T14" fmla="*/ 514 w 3271"/>
                    <a:gd name="T15" fmla="*/ 42 h 3075"/>
                    <a:gd name="T16" fmla="*/ 900 w 3271"/>
                    <a:gd name="T17" fmla="*/ 6 h 3075"/>
                    <a:gd name="T18" fmla="*/ 1346 w 3271"/>
                    <a:gd name="T19" fmla="*/ 102 h 3075"/>
                    <a:gd name="T20" fmla="*/ 1824 w 3271"/>
                    <a:gd name="T21" fmla="*/ 324 h 3075"/>
                    <a:gd name="T22" fmla="*/ 2293 w 3271"/>
                    <a:gd name="T23" fmla="*/ 659 h 3075"/>
                    <a:gd name="T24" fmla="*/ 2794 w 3271"/>
                    <a:gd name="T25" fmla="*/ 1187 h 3075"/>
                    <a:gd name="T26" fmla="*/ 3112 w 3271"/>
                    <a:gd name="T27" fmla="*/ 1702 h 3075"/>
                    <a:gd name="T28" fmla="*/ 3235 w 3271"/>
                    <a:gd name="T29" fmla="*/ 2008 h 3075"/>
                    <a:gd name="T30" fmla="*/ 3289 w 3271"/>
                    <a:gd name="T31" fmla="*/ 2302 h 3075"/>
                    <a:gd name="T32" fmla="*/ 3283 w 3271"/>
                    <a:gd name="T33" fmla="*/ 2565 h 3075"/>
                    <a:gd name="T34" fmla="*/ 3217 w 3271"/>
                    <a:gd name="T35" fmla="*/ 2781 h 3075"/>
                    <a:gd name="T36" fmla="*/ 3095 w 3271"/>
                    <a:gd name="T37" fmla="*/ 2961 h 3075"/>
                    <a:gd name="T38" fmla="*/ 2945 w 3271"/>
                    <a:gd name="T39" fmla="*/ 3075 h 3075"/>
                    <a:gd name="T40" fmla="*/ 3095 w 3271"/>
                    <a:gd name="T41" fmla="*/ 2967 h 3075"/>
                    <a:gd name="T42" fmla="*/ 3223 w 3271"/>
                    <a:gd name="T43" fmla="*/ 2787 h 3075"/>
                    <a:gd name="T44" fmla="*/ 3289 w 3271"/>
                    <a:gd name="T45" fmla="*/ 2565 h 3075"/>
                    <a:gd name="T46" fmla="*/ 3295 w 3271"/>
                    <a:gd name="T47" fmla="*/ 2302 h 3075"/>
                    <a:gd name="T48" fmla="*/ 3241 w 3271"/>
                    <a:gd name="T49" fmla="*/ 2008 h 3075"/>
                    <a:gd name="T50" fmla="*/ 3119 w 3271"/>
                    <a:gd name="T51" fmla="*/ 1702 h 3075"/>
                    <a:gd name="T52" fmla="*/ 2801 w 3271"/>
                    <a:gd name="T53" fmla="*/ 1181 h 3075"/>
                    <a:gd name="T54" fmla="*/ 2299 w 3271"/>
                    <a:gd name="T55" fmla="*/ 653 h 3075"/>
                    <a:gd name="T56" fmla="*/ 1824 w 3271"/>
                    <a:gd name="T57" fmla="*/ 318 h 3075"/>
                    <a:gd name="T58" fmla="*/ 1346 w 3271"/>
                    <a:gd name="T59" fmla="*/ 96 h 3075"/>
                    <a:gd name="T60" fmla="*/ 900 w 3271"/>
                    <a:gd name="T61" fmla="*/ 0 h 3075"/>
                    <a:gd name="T62" fmla="*/ 508 w 3271"/>
                    <a:gd name="T63" fmla="*/ 36 h 3075"/>
                    <a:gd name="T64" fmla="*/ 207 w 3271"/>
                    <a:gd name="T65" fmla="*/ 210 h 3075"/>
                    <a:gd name="T66" fmla="*/ 78 w 3271"/>
                    <a:gd name="T67" fmla="*/ 389 h 3075"/>
                    <a:gd name="T68" fmla="*/ 12 w 3271"/>
                    <a:gd name="T69" fmla="*/ 611 h 3075"/>
                    <a:gd name="T70" fmla="*/ 6 w 3271"/>
                    <a:gd name="T71" fmla="*/ 875 h 3075"/>
                    <a:gd name="T72" fmla="*/ 60 w 3271"/>
                    <a:gd name="T73" fmla="*/ 1169 h 3075"/>
                    <a:gd name="T74" fmla="*/ 183 w 3271"/>
                    <a:gd name="T75" fmla="*/ 1474 h 3075"/>
                    <a:gd name="T76" fmla="*/ 356 w 3271"/>
                    <a:gd name="T77" fmla="*/ 1786 h 3075"/>
                    <a:gd name="T78" fmla="*/ 858 w 3271"/>
                    <a:gd name="T79" fmla="*/ 2380 h 3075"/>
                    <a:gd name="T80" fmla="*/ 1256 w 3271"/>
                    <a:gd name="T81" fmla="*/ 2709 h 3075"/>
                    <a:gd name="T82" fmla="*/ 1671 w 3271"/>
                    <a:gd name="T83" fmla="*/ 2961 h 3075"/>
                    <a:gd name="T84" fmla="*/ 1955 w 3271"/>
                    <a:gd name="T85" fmla="*/ 3075 h 3075"/>
                    <a:gd name="T86" fmla="*/ 1540 w 3271"/>
                    <a:gd name="T87" fmla="*/ 2889 h 3075"/>
                    <a:gd name="T88" fmla="*/ 1127 w 3271"/>
                    <a:gd name="T89" fmla="*/ 2607 h 3075"/>
                    <a:gd name="T90" fmla="*/ 858 w 3271"/>
                    <a:gd name="T91" fmla="*/ 2380 h 307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4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35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>
                      <a:gd name="T0" fmla="*/ 3982 w 3952"/>
                      <a:gd name="T1" fmla="*/ 2860 h 3501"/>
                      <a:gd name="T2" fmla="*/ 3946 w 3952"/>
                      <a:gd name="T3" fmla="*/ 2614 h 3501"/>
                      <a:gd name="T4" fmla="*/ 3875 w 3952"/>
                      <a:gd name="T5" fmla="*/ 2368 h 3501"/>
                      <a:gd name="T6" fmla="*/ 3764 w 3952"/>
                      <a:gd name="T7" fmla="*/ 2110 h 3501"/>
                      <a:gd name="T8" fmla="*/ 3626 w 3952"/>
                      <a:gd name="T9" fmla="*/ 1853 h 3501"/>
                      <a:gd name="T10" fmla="*/ 3462 w 3952"/>
                      <a:gd name="T11" fmla="*/ 1595 h 3501"/>
                      <a:gd name="T12" fmla="*/ 3271 w 3952"/>
                      <a:gd name="T13" fmla="*/ 1343 h 3501"/>
                      <a:gd name="T14" fmla="*/ 3052 w 3952"/>
                      <a:gd name="T15" fmla="*/ 1103 h 3501"/>
                      <a:gd name="T16" fmla="*/ 2745 w 3952"/>
                      <a:gd name="T17" fmla="*/ 815 h 3501"/>
                      <a:gd name="T18" fmla="*/ 2353 w 3952"/>
                      <a:gd name="T19" fmla="*/ 522 h 3501"/>
                      <a:gd name="T20" fmla="*/ 1961 w 3952"/>
                      <a:gd name="T21" fmla="*/ 288 h 3501"/>
                      <a:gd name="T22" fmla="*/ 1570 w 3952"/>
                      <a:gd name="T23" fmla="*/ 126 h 3501"/>
                      <a:gd name="T24" fmla="*/ 1196 w 3952"/>
                      <a:gd name="T25" fmla="*/ 24 h 3501"/>
                      <a:gd name="T26" fmla="*/ 846 w 3952"/>
                      <a:gd name="T27" fmla="*/ 0 h 3501"/>
                      <a:gd name="T28" fmla="*/ 532 w 3952"/>
                      <a:gd name="T29" fmla="*/ 48 h 3501"/>
                      <a:gd name="T30" fmla="*/ 266 w 3952"/>
                      <a:gd name="T31" fmla="*/ 174 h 3501"/>
                      <a:gd name="T32" fmla="*/ 114 w 3952"/>
                      <a:gd name="T33" fmla="*/ 312 h 3501"/>
                      <a:gd name="T34" fmla="*/ 0 w 3952"/>
                      <a:gd name="T35" fmla="*/ 486 h 3501"/>
                      <a:gd name="T36" fmla="*/ 72 w 3952"/>
                      <a:gd name="T37" fmla="*/ 372 h 3501"/>
                      <a:gd name="T38" fmla="*/ 272 w 3952"/>
                      <a:gd name="T39" fmla="*/ 174 h 3501"/>
                      <a:gd name="T40" fmla="*/ 532 w 3952"/>
                      <a:gd name="T41" fmla="*/ 48 h 3501"/>
                      <a:gd name="T42" fmla="*/ 846 w 3952"/>
                      <a:gd name="T43" fmla="*/ 6 h 3501"/>
                      <a:gd name="T44" fmla="*/ 1196 w 3952"/>
                      <a:gd name="T45" fmla="*/ 30 h 3501"/>
                      <a:gd name="T46" fmla="*/ 1570 w 3952"/>
                      <a:gd name="T47" fmla="*/ 132 h 3501"/>
                      <a:gd name="T48" fmla="*/ 1961 w 3952"/>
                      <a:gd name="T49" fmla="*/ 294 h 3501"/>
                      <a:gd name="T50" fmla="*/ 2353 w 3952"/>
                      <a:gd name="T51" fmla="*/ 528 h 3501"/>
                      <a:gd name="T52" fmla="*/ 2739 w 3952"/>
                      <a:gd name="T53" fmla="*/ 821 h 3501"/>
                      <a:gd name="T54" fmla="*/ 3156 w 3952"/>
                      <a:gd name="T55" fmla="*/ 1223 h 3501"/>
                      <a:gd name="T56" fmla="*/ 3366 w 3952"/>
                      <a:gd name="T57" fmla="*/ 1469 h 3501"/>
                      <a:gd name="T58" fmla="*/ 3543 w 3952"/>
                      <a:gd name="T59" fmla="*/ 1727 h 3501"/>
                      <a:gd name="T60" fmla="*/ 3698 w 3952"/>
                      <a:gd name="T61" fmla="*/ 1984 h 3501"/>
                      <a:gd name="T62" fmla="*/ 3820 w 3952"/>
                      <a:gd name="T63" fmla="*/ 2236 h 3501"/>
                      <a:gd name="T64" fmla="*/ 3911 w 3952"/>
                      <a:gd name="T65" fmla="*/ 2494 h 3501"/>
                      <a:gd name="T66" fmla="*/ 3970 w 3952"/>
                      <a:gd name="T67" fmla="*/ 2740 h 3501"/>
                      <a:gd name="T68" fmla="*/ 3988 w 3952"/>
                      <a:gd name="T69" fmla="*/ 2973 h 3501"/>
                      <a:gd name="T70" fmla="*/ 3958 w 3952"/>
                      <a:gd name="T71" fmla="*/ 3255 h 3501"/>
                      <a:gd name="T72" fmla="*/ 3869 w 3952"/>
                      <a:gd name="T73" fmla="*/ 3501 h 3501"/>
                      <a:gd name="T74" fmla="*/ 3922 w 3952"/>
                      <a:gd name="T75" fmla="*/ 3387 h 3501"/>
                      <a:gd name="T76" fmla="*/ 3982 w 3952"/>
                      <a:gd name="T77" fmla="*/ 3123 h 3501"/>
                      <a:gd name="T78" fmla="*/ 3988 w 3952"/>
                      <a:gd name="T79" fmla="*/ 2973 h 350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>
                      <a:gd name="T0" fmla="*/ 682 w 3791"/>
                      <a:gd name="T1" fmla="*/ 2416 h 3363"/>
                      <a:gd name="T2" fmla="*/ 422 w 3791"/>
                      <a:gd name="T3" fmla="*/ 2062 h 3363"/>
                      <a:gd name="T4" fmla="*/ 218 w 3791"/>
                      <a:gd name="T5" fmla="*/ 1703 h 3363"/>
                      <a:gd name="T6" fmla="*/ 78 w 3791"/>
                      <a:gd name="T7" fmla="*/ 1343 h 3363"/>
                      <a:gd name="T8" fmla="*/ 12 w 3791"/>
                      <a:gd name="T9" fmla="*/ 1001 h 3363"/>
                      <a:gd name="T10" fmla="*/ 18 w 3791"/>
                      <a:gd name="T11" fmla="*/ 701 h 3363"/>
                      <a:gd name="T12" fmla="*/ 96 w 3791"/>
                      <a:gd name="T13" fmla="*/ 450 h 3363"/>
                      <a:gd name="T14" fmla="*/ 242 w 3791"/>
                      <a:gd name="T15" fmla="*/ 246 h 3363"/>
                      <a:gd name="T16" fmla="*/ 586 w 3791"/>
                      <a:gd name="T17" fmla="*/ 48 h 3363"/>
                      <a:gd name="T18" fmla="*/ 1037 w 3791"/>
                      <a:gd name="T19" fmla="*/ 6 h 3363"/>
                      <a:gd name="T20" fmla="*/ 1558 w 3791"/>
                      <a:gd name="T21" fmla="*/ 120 h 3363"/>
                      <a:gd name="T22" fmla="*/ 2108 w 3791"/>
                      <a:gd name="T23" fmla="*/ 378 h 3363"/>
                      <a:gd name="T24" fmla="*/ 2655 w 3791"/>
                      <a:gd name="T25" fmla="*/ 773 h 3363"/>
                      <a:gd name="T26" fmla="*/ 3145 w 3791"/>
                      <a:gd name="T27" fmla="*/ 1265 h 3363"/>
                      <a:gd name="T28" fmla="*/ 3411 w 3791"/>
                      <a:gd name="T29" fmla="*/ 1625 h 3363"/>
                      <a:gd name="T30" fmla="*/ 3615 w 3791"/>
                      <a:gd name="T31" fmla="*/ 1984 h 3363"/>
                      <a:gd name="T32" fmla="*/ 3755 w 3791"/>
                      <a:gd name="T33" fmla="*/ 2344 h 3363"/>
                      <a:gd name="T34" fmla="*/ 3821 w 3791"/>
                      <a:gd name="T35" fmla="*/ 2686 h 3363"/>
                      <a:gd name="T36" fmla="*/ 3785 w 3791"/>
                      <a:gd name="T37" fmla="*/ 3105 h 3363"/>
                      <a:gd name="T38" fmla="*/ 3664 w 3791"/>
                      <a:gd name="T39" fmla="*/ 3363 h 3363"/>
                      <a:gd name="T40" fmla="*/ 3815 w 3791"/>
                      <a:gd name="T41" fmla="*/ 2967 h 3363"/>
                      <a:gd name="T42" fmla="*/ 3827 w 3791"/>
                      <a:gd name="T43" fmla="*/ 2794 h 3363"/>
                      <a:gd name="T44" fmla="*/ 3785 w 3791"/>
                      <a:gd name="T45" fmla="*/ 2458 h 3363"/>
                      <a:gd name="T46" fmla="*/ 3671 w 3791"/>
                      <a:gd name="T47" fmla="*/ 2104 h 3363"/>
                      <a:gd name="T48" fmla="*/ 3489 w 3791"/>
                      <a:gd name="T49" fmla="*/ 1739 h 3363"/>
                      <a:gd name="T50" fmla="*/ 3241 w 3791"/>
                      <a:gd name="T51" fmla="*/ 1385 h 3363"/>
                      <a:gd name="T52" fmla="*/ 2831 w 3791"/>
                      <a:gd name="T53" fmla="*/ 929 h 3363"/>
                      <a:gd name="T54" fmla="*/ 2293 w 3791"/>
                      <a:gd name="T55" fmla="*/ 492 h 3363"/>
                      <a:gd name="T56" fmla="*/ 1737 w 3791"/>
                      <a:gd name="T57" fmla="*/ 192 h 3363"/>
                      <a:gd name="T58" fmla="*/ 1202 w 3791"/>
                      <a:gd name="T59" fmla="*/ 24 h 3363"/>
                      <a:gd name="T60" fmla="*/ 723 w 3791"/>
                      <a:gd name="T61" fmla="*/ 12 h 3363"/>
                      <a:gd name="T62" fmla="*/ 338 w 3791"/>
                      <a:gd name="T63" fmla="*/ 162 h 3363"/>
                      <a:gd name="T64" fmla="*/ 132 w 3791"/>
                      <a:gd name="T65" fmla="*/ 378 h 3363"/>
                      <a:gd name="T66" fmla="*/ 36 w 3791"/>
                      <a:gd name="T67" fmla="*/ 612 h 3363"/>
                      <a:gd name="T68" fmla="*/ 0 w 3791"/>
                      <a:gd name="T69" fmla="*/ 893 h 3363"/>
                      <a:gd name="T70" fmla="*/ 42 w 3791"/>
                      <a:gd name="T71" fmla="*/ 1229 h 3363"/>
                      <a:gd name="T72" fmla="*/ 164 w 3791"/>
                      <a:gd name="T73" fmla="*/ 1583 h 3363"/>
                      <a:gd name="T74" fmla="*/ 344 w 3791"/>
                      <a:gd name="T75" fmla="*/ 1942 h 3363"/>
                      <a:gd name="T76" fmla="*/ 586 w 3791"/>
                      <a:gd name="T77" fmla="*/ 2302 h 3363"/>
                      <a:gd name="T78" fmla="*/ 996 w 3791"/>
                      <a:gd name="T79" fmla="*/ 2758 h 3363"/>
                      <a:gd name="T80" fmla="*/ 1611 w 3791"/>
                      <a:gd name="T81" fmla="*/ 3237 h 3363"/>
                      <a:gd name="T82" fmla="*/ 1611 w 3791"/>
                      <a:gd name="T83" fmla="*/ 3237 h 3363"/>
                      <a:gd name="T84" fmla="*/ 1002 w 3791"/>
                      <a:gd name="T85" fmla="*/ 2758 h 336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>
                      <a:gd name="T0" fmla="*/ 544 w 3527"/>
                      <a:gd name="T1" fmla="*/ 2146 h 3225"/>
                      <a:gd name="T2" fmla="*/ 320 w 3527"/>
                      <a:gd name="T3" fmla="*/ 1816 h 3225"/>
                      <a:gd name="T4" fmla="*/ 149 w 3527"/>
                      <a:gd name="T5" fmla="*/ 1481 h 3225"/>
                      <a:gd name="T6" fmla="*/ 41 w 3527"/>
                      <a:gd name="T7" fmla="*/ 1151 h 3225"/>
                      <a:gd name="T8" fmla="*/ 0 w 3527"/>
                      <a:gd name="T9" fmla="*/ 839 h 3225"/>
                      <a:gd name="T10" fmla="*/ 30 w 3527"/>
                      <a:gd name="T11" fmla="*/ 575 h 3225"/>
                      <a:gd name="T12" fmla="*/ 125 w 3527"/>
                      <a:gd name="T13" fmla="*/ 354 h 3225"/>
                      <a:gd name="T14" fmla="*/ 320 w 3527"/>
                      <a:gd name="T15" fmla="*/ 150 h 3225"/>
                      <a:gd name="T16" fmla="*/ 675 w 3527"/>
                      <a:gd name="T17" fmla="*/ 12 h 3225"/>
                      <a:gd name="T18" fmla="*/ 1121 w 3527"/>
                      <a:gd name="T19" fmla="*/ 24 h 3225"/>
                      <a:gd name="T20" fmla="*/ 1623 w 3527"/>
                      <a:gd name="T21" fmla="*/ 174 h 3225"/>
                      <a:gd name="T22" fmla="*/ 2137 w 3527"/>
                      <a:gd name="T23" fmla="*/ 456 h 3225"/>
                      <a:gd name="T24" fmla="*/ 2637 w 3527"/>
                      <a:gd name="T25" fmla="*/ 857 h 3225"/>
                      <a:gd name="T26" fmla="*/ 3103 w 3527"/>
                      <a:gd name="T27" fmla="*/ 1391 h 3225"/>
                      <a:gd name="T28" fmla="*/ 3306 w 3527"/>
                      <a:gd name="T29" fmla="*/ 1726 h 3225"/>
                      <a:gd name="T30" fmla="*/ 3459 w 3527"/>
                      <a:gd name="T31" fmla="*/ 2062 h 3225"/>
                      <a:gd name="T32" fmla="*/ 3542 w 3527"/>
                      <a:gd name="T33" fmla="*/ 2386 h 3225"/>
                      <a:gd name="T34" fmla="*/ 3554 w 3527"/>
                      <a:gd name="T35" fmla="*/ 2680 h 3225"/>
                      <a:gd name="T36" fmla="*/ 3507 w 3527"/>
                      <a:gd name="T37" fmla="*/ 2931 h 3225"/>
                      <a:gd name="T38" fmla="*/ 3392 w 3527"/>
                      <a:gd name="T39" fmla="*/ 3141 h 3225"/>
                      <a:gd name="T40" fmla="*/ 3312 w 3527"/>
                      <a:gd name="T41" fmla="*/ 3225 h 3225"/>
                      <a:gd name="T42" fmla="*/ 3342 w 3527"/>
                      <a:gd name="T43" fmla="*/ 3201 h 3225"/>
                      <a:gd name="T44" fmla="*/ 3477 w 3527"/>
                      <a:gd name="T45" fmla="*/ 3009 h 3225"/>
                      <a:gd name="T46" fmla="*/ 3548 w 3527"/>
                      <a:gd name="T47" fmla="*/ 2769 h 3225"/>
                      <a:gd name="T48" fmla="*/ 3554 w 3527"/>
                      <a:gd name="T49" fmla="*/ 2488 h 3225"/>
                      <a:gd name="T50" fmla="*/ 3495 w 3527"/>
                      <a:gd name="T51" fmla="*/ 2170 h 3225"/>
                      <a:gd name="T52" fmla="*/ 3366 w 3527"/>
                      <a:gd name="T53" fmla="*/ 1834 h 3225"/>
                      <a:gd name="T54" fmla="*/ 3175 w 3527"/>
                      <a:gd name="T55" fmla="*/ 1499 h 3225"/>
                      <a:gd name="T56" fmla="*/ 2843 w 3527"/>
                      <a:gd name="T57" fmla="*/ 1061 h 3225"/>
                      <a:gd name="T58" fmla="*/ 2305 w 3527"/>
                      <a:gd name="T59" fmla="*/ 575 h 3225"/>
                      <a:gd name="T60" fmla="*/ 1793 w 3527"/>
                      <a:gd name="T61" fmla="*/ 252 h 3225"/>
                      <a:gd name="T62" fmla="*/ 1285 w 3527"/>
                      <a:gd name="T63" fmla="*/ 60 h 3225"/>
                      <a:gd name="T64" fmla="*/ 816 w 3527"/>
                      <a:gd name="T65" fmla="*/ 0 h 3225"/>
                      <a:gd name="T66" fmla="*/ 421 w 3527"/>
                      <a:gd name="T67" fmla="*/ 84 h 3225"/>
                      <a:gd name="T68" fmla="*/ 170 w 3527"/>
                      <a:gd name="T69" fmla="*/ 288 h 3225"/>
                      <a:gd name="T70" fmla="*/ 53 w 3527"/>
                      <a:gd name="T71" fmla="*/ 498 h 3225"/>
                      <a:gd name="T72" fmla="*/ 0 w 3527"/>
                      <a:gd name="T73" fmla="*/ 749 h 3225"/>
                      <a:gd name="T74" fmla="*/ 18 w 3527"/>
                      <a:gd name="T75" fmla="*/ 1043 h 3225"/>
                      <a:gd name="T76" fmla="*/ 101 w 3527"/>
                      <a:gd name="T77" fmla="*/ 1373 h 3225"/>
                      <a:gd name="T78" fmla="*/ 254 w 3527"/>
                      <a:gd name="T79" fmla="*/ 1708 h 3225"/>
                      <a:gd name="T80" fmla="*/ 457 w 3527"/>
                      <a:gd name="T81" fmla="*/ 2038 h 3225"/>
                      <a:gd name="T82" fmla="*/ 923 w 3527"/>
                      <a:gd name="T83" fmla="*/ 2572 h 3225"/>
                      <a:gd name="T84" fmla="*/ 1267 w 3527"/>
                      <a:gd name="T85" fmla="*/ 2865 h 3225"/>
                      <a:gd name="T86" fmla="*/ 1623 w 3527"/>
                      <a:gd name="T87" fmla="*/ 3099 h 3225"/>
                      <a:gd name="T88" fmla="*/ 1871 w 3527"/>
                      <a:gd name="T89" fmla="*/ 3225 h 3225"/>
                      <a:gd name="T90" fmla="*/ 1509 w 3527"/>
                      <a:gd name="T91" fmla="*/ 3027 h 3225"/>
                      <a:gd name="T92" fmla="*/ 1154 w 3527"/>
                      <a:gd name="T93" fmla="*/ 2769 h 3225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38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39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>
                        <a:gd name="T0" fmla="*/ 4284 w 4251"/>
                        <a:gd name="T1" fmla="*/ 3237 h 3794"/>
                        <a:gd name="T2" fmla="*/ 4242 w 4251"/>
                        <a:gd name="T3" fmla="*/ 2961 h 3794"/>
                        <a:gd name="T4" fmla="*/ 4159 w 4251"/>
                        <a:gd name="T5" fmla="*/ 2679 h 3794"/>
                        <a:gd name="T6" fmla="*/ 4036 w 4251"/>
                        <a:gd name="T7" fmla="*/ 2391 h 3794"/>
                        <a:gd name="T8" fmla="*/ 3881 w 4251"/>
                        <a:gd name="T9" fmla="*/ 2098 h 3794"/>
                        <a:gd name="T10" fmla="*/ 3692 w 4251"/>
                        <a:gd name="T11" fmla="*/ 1810 h 3794"/>
                        <a:gd name="T12" fmla="*/ 3471 w 4251"/>
                        <a:gd name="T13" fmla="*/ 1528 h 3794"/>
                        <a:gd name="T14" fmla="*/ 3223 w 4251"/>
                        <a:gd name="T15" fmla="*/ 1252 h 3794"/>
                        <a:gd name="T16" fmla="*/ 2885 w 4251"/>
                        <a:gd name="T17" fmla="*/ 935 h 3794"/>
                        <a:gd name="T18" fmla="*/ 2455 w 4251"/>
                        <a:gd name="T19" fmla="*/ 605 h 3794"/>
                        <a:gd name="T20" fmla="*/ 2009 w 4251"/>
                        <a:gd name="T21" fmla="*/ 341 h 3794"/>
                        <a:gd name="T22" fmla="*/ 1564 w 4251"/>
                        <a:gd name="T23" fmla="*/ 143 h 3794"/>
                        <a:gd name="T24" fmla="*/ 1133 w 4251"/>
                        <a:gd name="T25" fmla="*/ 35 h 3794"/>
                        <a:gd name="T26" fmla="*/ 747 w 4251"/>
                        <a:gd name="T27" fmla="*/ 0 h 3794"/>
                        <a:gd name="T28" fmla="*/ 404 w 4251"/>
                        <a:gd name="T29" fmla="*/ 47 h 3794"/>
                        <a:gd name="T30" fmla="*/ 120 w 4251"/>
                        <a:gd name="T31" fmla="*/ 173 h 3794"/>
                        <a:gd name="T32" fmla="*/ 0 w 4251"/>
                        <a:gd name="T33" fmla="*/ 269 h 3794"/>
                        <a:gd name="T34" fmla="*/ 266 w 4251"/>
                        <a:gd name="T35" fmla="*/ 101 h 3794"/>
                        <a:gd name="T36" fmla="*/ 592 w 4251"/>
                        <a:gd name="T37" fmla="*/ 18 h 3794"/>
                        <a:gd name="T38" fmla="*/ 966 w 4251"/>
                        <a:gd name="T39" fmla="*/ 18 h 3794"/>
                        <a:gd name="T40" fmla="*/ 1369 w 4251"/>
                        <a:gd name="T41" fmla="*/ 95 h 3794"/>
                        <a:gd name="T42" fmla="*/ 1797 w 4251"/>
                        <a:gd name="T43" fmla="*/ 245 h 3794"/>
                        <a:gd name="T44" fmla="*/ 2233 w 4251"/>
                        <a:gd name="T45" fmla="*/ 467 h 3794"/>
                        <a:gd name="T46" fmla="*/ 2667 w 4251"/>
                        <a:gd name="T47" fmla="*/ 761 h 3794"/>
                        <a:gd name="T48" fmla="*/ 3088 w 4251"/>
                        <a:gd name="T49" fmla="*/ 1120 h 3794"/>
                        <a:gd name="T50" fmla="*/ 3348 w 4251"/>
                        <a:gd name="T51" fmla="*/ 1390 h 3794"/>
                        <a:gd name="T52" fmla="*/ 3585 w 4251"/>
                        <a:gd name="T53" fmla="*/ 1666 h 3794"/>
                        <a:gd name="T54" fmla="*/ 3790 w 4251"/>
                        <a:gd name="T55" fmla="*/ 1954 h 3794"/>
                        <a:gd name="T56" fmla="*/ 3958 w 4251"/>
                        <a:gd name="T57" fmla="*/ 2247 h 3794"/>
                        <a:gd name="T58" fmla="*/ 4096 w 4251"/>
                        <a:gd name="T59" fmla="*/ 2535 h 3794"/>
                        <a:gd name="T60" fmla="*/ 4201 w 4251"/>
                        <a:gd name="T61" fmla="*/ 2823 h 3794"/>
                        <a:gd name="T62" fmla="*/ 4260 w 4251"/>
                        <a:gd name="T63" fmla="*/ 3105 h 3794"/>
                        <a:gd name="T64" fmla="*/ 4284 w 4251"/>
                        <a:gd name="T65" fmla="*/ 3368 h 3794"/>
                        <a:gd name="T66" fmla="*/ 4272 w 4251"/>
                        <a:gd name="T67" fmla="*/ 3590 h 3794"/>
                        <a:gd name="T68" fmla="*/ 4224 w 4251"/>
                        <a:gd name="T69" fmla="*/ 3794 h 3794"/>
                        <a:gd name="T70" fmla="*/ 4254 w 4251"/>
                        <a:gd name="T71" fmla="*/ 3692 h 3794"/>
                        <a:gd name="T72" fmla="*/ 4284 w 4251"/>
                        <a:gd name="T73" fmla="*/ 3482 h 3794"/>
                        <a:gd name="T74" fmla="*/ 4290 w 4251"/>
                        <a:gd name="T75" fmla="*/ 3368 h 3794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40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41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>
                          <a:gd name="T0" fmla="*/ 164 w 4108"/>
                          <a:gd name="T1" fmla="*/ 186 h 3657"/>
                          <a:gd name="T2" fmla="*/ 445 w 4108"/>
                          <a:gd name="T3" fmla="*/ 54 h 3657"/>
                          <a:gd name="T4" fmla="*/ 777 w 4108"/>
                          <a:gd name="T5" fmla="*/ 6 h 3657"/>
                          <a:gd name="T6" fmla="*/ 1148 w 4108"/>
                          <a:gd name="T7" fmla="*/ 36 h 3657"/>
                          <a:gd name="T8" fmla="*/ 1552 w 4108"/>
                          <a:gd name="T9" fmla="*/ 144 h 3657"/>
                          <a:gd name="T10" fmla="*/ 1967 w 4108"/>
                          <a:gd name="T11" fmla="*/ 324 h 3657"/>
                          <a:gd name="T12" fmla="*/ 2391 w 4108"/>
                          <a:gd name="T13" fmla="*/ 570 h 3657"/>
                          <a:gd name="T14" fmla="*/ 2807 w 4108"/>
                          <a:gd name="T15" fmla="*/ 888 h 3657"/>
                          <a:gd name="T16" fmla="*/ 3133 w 4108"/>
                          <a:gd name="T17" fmla="*/ 1193 h 3657"/>
                          <a:gd name="T18" fmla="*/ 3369 w 4108"/>
                          <a:gd name="T19" fmla="*/ 1451 h 3657"/>
                          <a:gd name="T20" fmla="*/ 3573 w 4108"/>
                          <a:gd name="T21" fmla="*/ 1721 h 3657"/>
                          <a:gd name="T22" fmla="*/ 3755 w 4108"/>
                          <a:gd name="T23" fmla="*/ 1997 h 3657"/>
                          <a:gd name="T24" fmla="*/ 3899 w 4108"/>
                          <a:gd name="T25" fmla="*/ 2272 h 3657"/>
                          <a:gd name="T26" fmla="*/ 4015 w 4108"/>
                          <a:gd name="T27" fmla="*/ 2548 h 3657"/>
                          <a:gd name="T28" fmla="*/ 4099 w 4108"/>
                          <a:gd name="T29" fmla="*/ 2818 h 3657"/>
                          <a:gd name="T30" fmla="*/ 4141 w 4108"/>
                          <a:gd name="T31" fmla="*/ 3070 h 3657"/>
                          <a:gd name="T32" fmla="*/ 4141 w 4108"/>
                          <a:gd name="T33" fmla="*/ 3321 h 3657"/>
                          <a:gd name="T34" fmla="*/ 4099 w 4108"/>
                          <a:gd name="T35" fmla="*/ 3549 h 3657"/>
                          <a:gd name="T36" fmla="*/ 4069 w 4108"/>
                          <a:gd name="T37" fmla="*/ 3657 h 3657"/>
                          <a:gd name="T38" fmla="*/ 4129 w 4108"/>
                          <a:gd name="T39" fmla="*/ 3447 h 3657"/>
                          <a:gd name="T40" fmla="*/ 4147 w 4108"/>
                          <a:gd name="T41" fmla="*/ 3213 h 3657"/>
                          <a:gd name="T42" fmla="*/ 4141 w 4108"/>
                          <a:gd name="T43" fmla="*/ 3070 h 3657"/>
                          <a:gd name="T44" fmla="*/ 4099 w 4108"/>
                          <a:gd name="T45" fmla="*/ 2812 h 3657"/>
                          <a:gd name="T46" fmla="*/ 4021 w 4108"/>
                          <a:gd name="T47" fmla="*/ 2548 h 3657"/>
                          <a:gd name="T48" fmla="*/ 3905 w 4108"/>
                          <a:gd name="T49" fmla="*/ 2272 h 3657"/>
                          <a:gd name="T50" fmla="*/ 3761 w 4108"/>
                          <a:gd name="T51" fmla="*/ 1997 h 3657"/>
                          <a:gd name="T52" fmla="*/ 3579 w 4108"/>
                          <a:gd name="T53" fmla="*/ 1721 h 3657"/>
                          <a:gd name="T54" fmla="*/ 3375 w 4108"/>
                          <a:gd name="T55" fmla="*/ 1451 h 3657"/>
                          <a:gd name="T56" fmla="*/ 3139 w 4108"/>
                          <a:gd name="T57" fmla="*/ 1187 h 3657"/>
                          <a:gd name="T58" fmla="*/ 2819 w 4108"/>
                          <a:gd name="T59" fmla="*/ 888 h 3657"/>
                          <a:gd name="T60" fmla="*/ 2410 w 4108"/>
                          <a:gd name="T61" fmla="*/ 576 h 3657"/>
                          <a:gd name="T62" fmla="*/ 1985 w 4108"/>
                          <a:gd name="T63" fmla="*/ 330 h 3657"/>
                          <a:gd name="T64" fmla="*/ 1558 w 4108"/>
                          <a:gd name="T65" fmla="*/ 144 h 3657"/>
                          <a:gd name="T66" fmla="*/ 1142 w 4108"/>
                          <a:gd name="T67" fmla="*/ 30 h 3657"/>
                          <a:gd name="T68" fmla="*/ 759 w 4108"/>
                          <a:gd name="T69" fmla="*/ 0 h 3657"/>
                          <a:gd name="T70" fmla="*/ 434 w 4108"/>
                          <a:gd name="T71" fmla="*/ 54 h 3657"/>
                          <a:gd name="T72" fmla="*/ 164 w 4108"/>
                          <a:gd name="T73" fmla="*/ 186 h 3657"/>
                          <a:gd name="T74" fmla="*/ 24 w 4108"/>
                          <a:gd name="T75" fmla="*/ 306 h 3657"/>
                          <a:gd name="T76" fmla="*/ 0 w 4108"/>
                          <a:gd name="T77" fmla="*/ 336 h 3657"/>
                          <a:gd name="T78" fmla="*/ 48 w 4108"/>
                          <a:gd name="T79" fmla="*/ 282 h 3657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</a:gdLst>
                        <a:ahLst/>
                        <a:cxnLst>
                          <a:cxn ang="T80">
                            <a:pos x="T0" y="T1"/>
                          </a:cxn>
                          <a:cxn ang="T81">
                            <a:pos x="T2" y="T3"/>
                          </a:cxn>
                          <a:cxn ang="T82">
                            <a:pos x="T4" y="T5"/>
                          </a:cxn>
                          <a:cxn ang="T83">
                            <a:pos x="T6" y="T7"/>
                          </a:cxn>
                          <a:cxn ang="T84">
                            <a:pos x="T8" y="T9"/>
                          </a:cxn>
                          <a:cxn ang="T85">
                            <a:pos x="T10" y="T11"/>
                          </a:cxn>
                          <a:cxn ang="T86">
                            <a:pos x="T12" y="T13"/>
                          </a:cxn>
                          <a:cxn ang="T87">
                            <a:pos x="T14" y="T15"/>
                          </a:cxn>
                          <a:cxn ang="T88">
                            <a:pos x="T16" y="T17"/>
                          </a:cxn>
                          <a:cxn ang="T89">
                            <a:pos x="T18" y="T19"/>
                          </a:cxn>
                          <a:cxn ang="T90">
                            <a:pos x="T20" y="T21"/>
                          </a:cxn>
                          <a:cxn ang="T91">
                            <a:pos x="T22" y="T23"/>
                          </a:cxn>
                          <a:cxn ang="T92">
                            <a:pos x="T24" y="T25"/>
                          </a:cxn>
                          <a:cxn ang="T93">
                            <a:pos x="T26" y="T27"/>
                          </a:cxn>
                          <a:cxn ang="T94">
                            <a:pos x="T28" y="T29"/>
                          </a:cxn>
                          <a:cxn ang="T95">
                            <a:pos x="T30" y="T31"/>
                          </a:cxn>
                          <a:cxn ang="T96">
                            <a:pos x="T32" y="T33"/>
                          </a:cxn>
                          <a:cxn ang="T97">
                            <a:pos x="T34" y="T35"/>
                          </a:cxn>
                          <a:cxn ang="T98">
                            <a:pos x="T36" y="T37"/>
                          </a:cxn>
                          <a:cxn ang="T99">
                            <a:pos x="T38" y="T39"/>
                          </a:cxn>
                          <a:cxn ang="T100">
                            <a:pos x="T40" y="T41"/>
                          </a:cxn>
                          <a:cxn ang="T101">
                            <a:pos x="T42" y="T43"/>
                          </a:cxn>
                          <a:cxn ang="T102">
                            <a:pos x="T44" y="T45"/>
                          </a:cxn>
                          <a:cxn ang="T103">
                            <a:pos x="T46" y="T47"/>
                          </a:cxn>
                          <a:cxn ang="T104">
                            <a:pos x="T48" y="T49"/>
                          </a:cxn>
                          <a:cxn ang="T105">
                            <a:pos x="T50" y="T51"/>
                          </a:cxn>
                          <a:cxn ang="T106">
                            <a:pos x="T52" y="T53"/>
                          </a:cxn>
                          <a:cxn ang="T107">
                            <a:pos x="T54" y="T55"/>
                          </a:cxn>
                          <a:cxn ang="T108">
                            <a:pos x="T56" y="T57"/>
                          </a:cxn>
                          <a:cxn ang="T109">
                            <a:pos x="T58" y="T59"/>
                          </a:cxn>
                          <a:cxn ang="T110">
                            <a:pos x="T60" y="T61"/>
                          </a:cxn>
                          <a:cxn ang="T111">
                            <a:pos x="T62" y="T63"/>
                          </a:cxn>
                          <a:cxn ang="T112">
                            <a:pos x="T64" y="T65"/>
                          </a:cxn>
                          <a:cxn ang="T113">
                            <a:pos x="T66" y="T67"/>
                          </a:cxn>
                          <a:cxn ang="T114">
                            <a:pos x="T68" y="T69"/>
                          </a:cxn>
                          <a:cxn ang="T115">
                            <a:pos x="T70" y="T71"/>
                          </a:cxn>
                          <a:cxn ang="T116">
                            <a:pos x="T72" y="T73"/>
                          </a:cxn>
                          <a:cxn ang="T117">
                            <a:pos x="T74" y="T75"/>
                          </a:cxn>
                          <a:cxn ang="T118">
                            <a:pos x="T76" y="T77"/>
                          </a:cxn>
                          <a:cxn ang="T119">
                            <a:pos x="T78" y="T79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42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43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4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5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6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7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8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9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0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1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2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3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4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5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6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7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8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9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0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1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2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3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4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5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6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7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8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9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0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1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2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3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4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5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6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7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8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>
                            <a:gd name="T0" fmla="*/ 918 w 1537"/>
                            <a:gd name="T1" fmla="*/ 1264 h 1768"/>
                            <a:gd name="T2" fmla="*/ 1067 w 1537"/>
                            <a:gd name="T3" fmla="*/ 1402 h 1768"/>
                            <a:gd name="T4" fmla="*/ 1226 w 1537"/>
                            <a:gd name="T5" fmla="*/ 1528 h 1768"/>
                            <a:gd name="T6" fmla="*/ 1381 w 1537"/>
                            <a:gd name="T7" fmla="*/ 1654 h 1768"/>
                            <a:gd name="T8" fmla="*/ 1546 w 1537"/>
                            <a:gd name="T9" fmla="*/ 1768 h 1768"/>
                            <a:gd name="T10" fmla="*/ 1552 w 1537"/>
                            <a:gd name="T11" fmla="*/ 1768 h 1768"/>
                            <a:gd name="T12" fmla="*/ 1387 w 1537"/>
                            <a:gd name="T13" fmla="*/ 1654 h 1768"/>
                            <a:gd name="T14" fmla="*/ 1232 w 1537"/>
                            <a:gd name="T15" fmla="*/ 1534 h 1768"/>
                            <a:gd name="T16" fmla="*/ 1073 w 1537"/>
                            <a:gd name="T17" fmla="*/ 1402 h 1768"/>
                            <a:gd name="T18" fmla="*/ 924 w 1537"/>
                            <a:gd name="T19" fmla="*/ 1258 h 1768"/>
                            <a:gd name="T20" fmla="*/ 772 w 1537"/>
                            <a:gd name="T21" fmla="*/ 1115 h 1768"/>
                            <a:gd name="T22" fmla="*/ 634 w 1537"/>
                            <a:gd name="T23" fmla="*/ 959 h 1768"/>
                            <a:gd name="T24" fmla="*/ 502 w 1537"/>
                            <a:gd name="T25" fmla="*/ 803 h 1768"/>
                            <a:gd name="T26" fmla="*/ 380 w 1537"/>
                            <a:gd name="T27" fmla="*/ 647 h 1768"/>
                            <a:gd name="T28" fmla="*/ 272 w 1537"/>
                            <a:gd name="T29" fmla="*/ 485 h 1768"/>
                            <a:gd name="T30" fmla="*/ 170 w 1537"/>
                            <a:gd name="T31" fmla="*/ 323 h 1768"/>
                            <a:gd name="T32" fmla="*/ 78 w 1537"/>
                            <a:gd name="T33" fmla="*/ 161 h 1768"/>
                            <a:gd name="T34" fmla="*/ 0 w 1537"/>
                            <a:gd name="T35" fmla="*/ 0 h 1768"/>
                            <a:gd name="T36" fmla="*/ 0 w 1537"/>
                            <a:gd name="T37" fmla="*/ 12 h 1768"/>
                            <a:gd name="T38" fmla="*/ 78 w 1537"/>
                            <a:gd name="T39" fmla="*/ 173 h 1768"/>
                            <a:gd name="T40" fmla="*/ 170 w 1537"/>
                            <a:gd name="T41" fmla="*/ 335 h 1768"/>
                            <a:gd name="T42" fmla="*/ 272 w 1537"/>
                            <a:gd name="T43" fmla="*/ 491 h 1768"/>
                            <a:gd name="T44" fmla="*/ 380 w 1537"/>
                            <a:gd name="T45" fmla="*/ 653 h 1768"/>
                            <a:gd name="T46" fmla="*/ 502 w 1537"/>
                            <a:gd name="T47" fmla="*/ 809 h 1768"/>
                            <a:gd name="T48" fmla="*/ 634 w 1537"/>
                            <a:gd name="T49" fmla="*/ 965 h 1768"/>
                            <a:gd name="T50" fmla="*/ 772 w 1537"/>
                            <a:gd name="T51" fmla="*/ 1121 h 1768"/>
                            <a:gd name="T52" fmla="*/ 918 w 1537"/>
                            <a:gd name="T53" fmla="*/ 1264 h 1768"/>
                            <a:gd name="T54" fmla="*/ 918 w 1537"/>
                            <a:gd name="T55" fmla="*/ 1264 h 1768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</a:gdLst>
                          <a:ahLst/>
                          <a:cxnLst>
                            <a:cxn ang="T56">
                              <a:pos x="T0" y="T1"/>
                            </a:cxn>
                            <a:cxn ang="T57">
                              <a:pos x="T2" y="T3"/>
                            </a:cxn>
                            <a:cxn ang="T58">
                              <a:pos x="T4" y="T5"/>
                            </a:cxn>
                            <a:cxn ang="T59">
                              <a:pos x="T6" y="T7"/>
                            </a:cxn>
                            <a:cxn ang="T60">
                              <a:pos x="T8" y="T9"/>
                            </a:cxn>
                            <a:cxn ang="T61">
                              <a:pos x="T10" y="T11"/>
                            </a:cxn>
                            <a:cxn ang="T62">
                              <a:pos x="T12" y="T13"/>
                            </a:cxn>
                            <a:cxn ang="T63">
                              <a:pos x="T14" y="T15"/>
                            </a:cxn>
                            <a:cxn ang="T64">
                              <a:pos x="T16" y="T17"/>
                            </a:cxn>
                            <a:cxn ang="T65">
                              <a:pos x="T18" y="T19"/>
                            </a:cxn>
                            <a:cxn ang="T66">
                              <a:pos x="T20" y="T21"/>
                            </a:cxn>
                            <a:cxn ang="T67">
                              <a:pos x="T22" y="T23"/>
                            </a:cxn>
                            <a:cxn ang="T68">
                              <a:pos x="T24" y="T25"/>
                            </a:cxn>
                            <a:cxn ang="T69">
                              <a:pos x="T26" y="T27"/>
                            </a:cxn>
                            <a:cxn ang="T70">
                              <a:pos x="T28" y="T29"/>
                            </a:cxn>
                            <a:cxn ang="T71">
                              <a:pos x="T30" y="T31"/>
                            </a:cxn>
                            <a:cxn ang="T72">
                              <a:pos x="T32" y="T33"/>
                            </a:cxn>
                            <a:cxn ang="T73">
                              <a:pos x="T34" y="T35"/>
                            </a:cxn>
                            <a:cxn ang="T74">
                              <a:pos x="T36" y="T37"/>
                            </a:cxn>
                            <a:cxn ang="T75">
                              <a:pos x="T38" y="T39"/>
                            </a:cxn>
                            <a:cxn ang="T76">
                              <a:pos x="T40" y="T41"/>
                            </a:cxn>
                            <a:cxn ang="T77">
                              <a:pos x="T42" y="T43"/>
                            </a:cxn>
                            <a:cxn ang="T78">
                              <a:pos x="T44" y="T45"/>
                            </a:cxn>
                            <a:cxn ang="T79">
                              <a:pos x="T46" y="T47"/>
                            </a:cxn>
                            <a:cxn ang="T80">
                              <a:pos x="T48" y="T49"/>
                            </a:cxn>
                            <a:cxn ang="T81">
                              <a:pos x="T50" y="T51"/>
                            </a:cxn>
                            <a:cxn ang="T82">
                              <a:pos x="T52" y="T53"/>
                            </a:cxn>
                            <a:cxn ang="T83">
                              <a:pos x="T54" y="T55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79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16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6" y="2870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17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18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19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20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21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22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7" y="1866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23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24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9" y="1537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25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4" y="1358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26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27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8" y="1003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</p:grpSp>
                    <p:sp>
                      <p:nvSpPr>
                        <p:cNvPr id="80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1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2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3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4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5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6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7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8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9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0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1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2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3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4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5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6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7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8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9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0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1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2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3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4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5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6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7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8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9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0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1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2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3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4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5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20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21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24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>
                      <a:gd name="T0" fmla="*/ 1006 w 1006"/>
                      <a:gd name="T1" fmla="*/ 1102 h 1102"/>
                      <a:gd name="T2" fmla="*/ 696 w 1006"/>
                      <a:gd name="T3" fmla="*/ 823 h 1102"/>
                      <a:gd name="T4" fmla="*/ 333 w 1006"/>
                      <a:gd name="T5" fmla="*/ 447 h 1102"/>
                      <a:gd name="T6" fmla="*/ 51 w 1006"/>
                      <a:gd name="T7" fmla="*/ 76 h 1102"/>
                      <a:gd name="T8" fmla="*/ 0 w 1006"/>
                      <a:gd name="T9" fmla="*/ 0 h 110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6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7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>
                  <a:gd name="T0" fmla="*/ 882 w 1435"/>
                  <a:gd name="T1" fmla="*/ 1150 h 1618"/>
                  <a:gd name="T2" fmla="*/ 750 w 1435"/>
                  <a:gd name="T3" fmla="*/ 1019 h 1618"/>
                  <a:gd name="T4" fmla="*/ 616 w 1435"/>
                  <a:gd name="T5" fmla="*/ 875 h 1618"/>
                  <a:gd name="T6" fmla="*/ 496 w 1435"/>
                  <a:gd name="T7" fmla="*/ 737 h 1618"/>
                  <a:gd name="T8" fmla="*/ 380 w 1435"/>
                  <a:gd name="T9" fmla="*/ 593 h 1618"/>
                  <a:gd name="T10" fmla="*/ 278 w 1435"/>
                  <a:gd name="T11" fmla="*/ 443 h 1618"/>
                  <a:gd name="T12" fmla="*/ 176 w 1435"/>
                  <a:gd name="T13" fmla="*/ 299 h 1618"/>
                  <a:gd name="T14" fmla="*/ 84 w 1435"/>
                  <a:gd name="T15" fmla="*/ 149 h 1618"/>
                  <a:gd name="T16" fmla="*/ 0 w 1435"/>
                  <a:gd name="T17" fmla="*/ 0 h 1618"/>
                  <a:gd name="T18" fmla="*/ 0 w 1435"/>
                  <a:gd name="T19" fmla="*/ 11 h 1618"/>
                  <a:gd name="T20" fmla="*/ 84 w 1435"/>
                  <a:gd name="T21" fmla="*/ 155 h 1618"/>
                  <a:gd name="T22" fmla="*/ 176 w 1435"/>
                  <a:gd name="T23" fmla="*/ 305 h 1618"/>
                  <a:gd name="T24" fmla="*/ 272 w 1435"/>
                  <a:gd name="T25" fmla="*/ 449 h 1618"/>
                  <a:gd name="T26" fmla="*/ 380 w 1435"/>
                  <a:gd name="T27" fmla="*/ 593 h 1618"/>
                  <a:gd name="T28" fmla="*/ 496 w 1435"/>
                  <a:gd name="T29" fmla="*/ 737 h 1618"/>
                  <a:gd name="T30" fmla="*/ 616 w 1435"/>
                  <a:gd name="T31" fmla="*/ 881 h 1618"/>
                  <a:gd name="T32" fmla="*/ 744 w 1435"/>
                  <a:gd name="T33" fmla="*/ 1019 h 1618"/>
                  <a:gd name="T34" fmla="*/ 882 w 1435"/>
                  <a:gd name="T35" fmla="*/ 1150 h 1618"/>
                  <a:gd name="T36" fmla="*/ 1022 w 1435"/>
                  <a:gd name="T37" fmla="*/ 1276 h 1618"/>
                  <a:gd name="T38" fmla="*/ 1160 w 1435"/>
                  <a:gd name="T39" fmla="*/ 1396 h 1618"/>
                  <a:gd name="T40" fmla="*/ 1299 w 1435"/>
                  <a:gd name="T41" fmla="*/ 1510 h 1618"/>
                  <a:gd name="T42" fmla="*/ 1444 w 1435"/>
                  <a:gd name="T43" fmla="*/ 1618 h 1618"/>
                  <a:gd name="T44" fmla="*/ 1450 w 1435"/>
                  <a:gd name="T45" fmla="*/ 1618 h 1618"/>
                  <a:gd name="T46" fmla="*/ 1307 w 1435"/>
                  <a:gd name="T47" fmla="*/ 1510 h 1618"/>
                  <a:gd name="T48" fmla="*/ 1166 w 1435"/>
                  <a:gd name="T49" fmla="*/ 1396 h 1618"/>
                  <a:gd name="T50" fmla="*/ 1022 w 1435"/>
                  <a:gd name="T51" fmla="*/ 1276 h 1618"/>
                  <a:gd name="T52" fmla="*/ 882 w 1435"/>
                  <a:gd name="T53" fmla="*/ 1150 h 1618"/>
                  <a:gd name="T54" fmla="*/ 882 w 1435"/>
                  <a:gd name="T55" fmla="*/ 1150 h 161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>
                  <a:gd name="T0" fmla="*/ 966 w 1668"/>
                  <a:gd name="T1" fmla="*/ 1463 h 2014"/>
                  <a:gd name="T2" fmla="*/ 795 w 1668"/>
                  <a:gd name="T3" fmla="*/ 1289 h 2014"/>
                  <a:gd name="T4" fmla="*/ 640 w 1668"/>
                  <a:gd name="T5" fmla="*/ 1115 h 2014"/>
                  <a:gd name="T6" fmla="*/ 493 w 1668"/>
                  <a:gd name="T7" fmla="*/ 929 h 2014"/>
                  <a:gd name="T8" fmla="*/ 368 w 1668"/>
                  <a:gd name="T9" fmla="*/ 743 h 2014"/>
                  <a:gd name="T10" fmla="*/ 254 w 1668"/>
                  <a:gd name="T11" fmla="*/ 557 h 2014"/>
                  <a:gd name="T12" fmla="*/ 149 w 1668"/>
                  <a:gd name="T13" fmla="*/ 372 h 2014"/>
                  <a:gd name="T14" fmla="*/ 66 w 1668"/>
                  <a:gd name="T15" fmla="*/ 186 h 2014"/>
                  <a:gd name="T16" fmla="*/ 0 w 1668"/>
                  <a:gd name="T17" fmla="*/ 0 h 2014"/>
                  <a:gd name="T18" fmla="*/ 0 w 1668"/>
                  <a:gd name="T19" fmla="*/ 12 h 2014"/>
                  <a:gd name="T20" fmla="*/ 66 w 1668"/>
                  <a:gd name="T21" fmla="*/ 198 h 2014"/>
                  <a:gd name="T22" fmla="*/ 149 w 1668"/>
                  <a:gd name="T23" fmla="*/ 384 h 2014"/>
                  <a:gd name="T24" fmla="*/ 254 w 1668"/>
                  <a:gd name="T25" fmla="*/ 569 h 2014"/>
                  <a:gd name="T26" fmla="*/ 368 w 1668"/>
                  <a:gd name="T27" fmla="*/ 755 h 2014"/>
                  <a:gd name="T28" fmla="*/ 493 w 1668"/>
                  <a:gd name="T29" fmla="*/ 935 h 2014"/>
                  <a:gd name="T30" fmla="*/ 640 w 1668"/>
                  <a:gd name="T31" fmla="*/ 1115 h 2014"/>
                  <a:gd name="T32" fmla="*/ 795 w 1668"/>
                  <a:gd name="T33" fmla="*/ 1295 h 2014"/>
                  <a:gd name="T34" fmla="*/ 966 w 1668"/>
                  <a:gd name="T35" fmla="*/ 1463 h 2014"/>
                  <a:gd name="T36" fmla="*/ 1139 w 1668"/>
                  <a:gd name="T37" fmla="*/ 1618 h 2014"/>
                  <a:gd name="T38" fmla="*/ 1315 w 1668"/>
                  <a:gd name="T39" fmla="*/ 1762 h 2014"/>
                  <a:gd name="T40" fmla="*/ 1495 w 1668"/>
                  <a:gd name="T41" fmla="*/ 1894 h 2014"/>
                  <a:gd name="T42" fmla="*/ 1677 w 1668"/>
                  <a:gd name="T43" fmla="*/ 2014 h 2014"/>
                  <a:gd name="T44" fmla="*/ 1683 w 1668"/>
                  <a:gd name="T45" fmla="*/ 2014 h 2014"/>
                  <a:gd name="T46" fmla="*/ 1495 w 1668"/>
                  <a:gd name="T47" fmla="*/ 1894 h 2014"/>
                  <a:gd name="T48" fmla="*/ 1315 w 1668"/>
                  <a:gd name="T49" fmla="*/ 1762 h 2014"/>
                  <a:gd name="T50" fmla="*/ 1139 w 1668"/>
                  <a:gd name="T51" fmla="*/ 1618 h 2014"/>
                  <a:gd name="T52" fmla="*/ 966 w 1668"/>
                  <a:gd name="T53" fmla="*/ 1463 h 2014"/>
                  <a:gd name="T54" fmla="*/ 966 w 1668"/>
                  <a:gd name="T55" fmla="*/ 1463 h 201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sp>
            <p:nvSpPr>
              <p:cNvPr id="10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sp>
            <p:nvSpPr>
              <p:cNvPr id="11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8" y="2695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sp>
            <p:nvSpPr>
              <p:cNvPr id="12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grpSp>
            <p:nvGrpSpPr>
              <p:cNvPr id="13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14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ru-RU"/>
                </a:p>
              </p:txBody>
            </p:sp>
            <p:sp>
              <p:nvSpPr>
                <p:cNvPr id="15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>
                    <a:gd name="T0" fmla="*/ 227 w 227"/>
                    <a:gd name="T1" fmla="*/ 134 h 222"/>
                    <a:gd name="T2" fmla="*/ 203 w 227"/>
                    <a:gd name="T3" fmla="*/ 144 h 222"/>
                    <a:gd name="T4" fmla="*/ 179 w 227"/>
                    <a:gd name="T5" fmla="*/ 138 h 222"/>
                    <a:gd name="T6" fmla="*/ 149 w 227"/>
                    <a:gd name="T7" fmla="*/ 126 h 222"/>
                    <a:gd name="T8" fmla="*/ 126 w 227"/>
                    <a:gd name="T9" fmla="*/ 102 h 222"/>
                    <a:gd name="T10" fmla="*/ 102 w 227"/>
                    <a:gd name="T11" fmla="*/ 72 h 222"/>
                    <a:gd name="T12" fmla="*/ 84 w 227"/>
                    <a:gd name="T13" fmla="*/ 48 h 222"/>
                    <a:gd name="T14" fmla="*/ 78 w 227"/>
                    <a:gd name="T15" fmla="*/ 24 h 222"/>
                    <a:gd name="T16" fmla="*/ 84 w 227"/>
                    <a:gd name="T17" fmla="*/ 0 h 222"/>
                    <a:gd name="T18" fmla="*/ 84 w 227"/>
                    <a:gd name="T19" fmla="*/ 0 h 222"/>
                    <a:gd name="T20" fmla="*/ 78 w 227"/>
                    <a:gd name="T21" fmla="*/ 0 h 222"/>
                    <a:gd name="T22" fmla="*/ 18 w 227"/>
                    <a:gd name="T23" fmla="*/ 60 h 222"/>
                    <a:gd name="T24" fmla="*/ 0 w 227"/>
                    <a:gd name="T25" fmla="*/ 90 h 222"/>
                    <a:gd name="T26" fmla="*/ 0 w 227"/>
                    <a:gd name="T27" fmla="*/ 120 h 222"/>
                    <a:gd name="T28" fmla="*/ 12 w 227"/>
                    <a:gd name="T29" fmla="*/ 156 h 222"/>
                    <a:gd name="T30" fmla="*/ 36 w 227"/>
                    <a:gd name="T31" fmla="*/ 192 h 222"/>
                    <a:gd name="T32" fmla="*/ 66 w 227"/>
                    <a:gd name="T33" fmla="*/ 216 h 222"/>
                    <a:gd name="T34" fmla="*/ 96 w 227"/>
                    <a:gd name="T35" fmla="*/ 222 h 222"/>
                    <a:gd name="T36" fmla="*/ 126 w 227"/>
                    <a:gd name="T37" fmla="*/ 222 h 222"/>
                    <a:gd name="T38" fmla="*/ 155 w 227"/>
                    <a:gd name="T39" fmla="*/ 210 h 222"/>
                    <a:gd name="T40" fmla="*/ 227 w 227"/>
                    <a:gd name="T41" fmla="*/ 138 h 222"/>
                    <a:gd name="T42" fmla="*/ 227 w 227"/>
                    <a:gd name="T43" fmla="*/ 1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ru-RU"/>
                </a:p>
              </p:txBody>
            </p:sp>
            <p:sp>
              <p:nvSpPr>
                <p:cNvPr id="16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6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ru-RU"/>
                </a:p>
              </p:txBody>
            </p:sp>
            <p:sp>
              <p:nvSpPr>
                <p:cNvPr id="17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>
                    <a:gd name="T0" fmla="*/ 179 w 203"/>
                    <a:gd name="T1" fmla="*/ 18 h 198"/>
                    <a:gd name="T2" fmla="*/ 197 w 203"/>
                    <a:gd name="T3" fmla="*/ 48 h 198"/>
                    <a:gd name="T4" fmla="*/ 203 w 203"/>
                    <a:gd name="T5" fmla="*/ 60 h 198"/>
                    <a:gd name="T6" fmla="*/ 197 w 203"/>
                    <a:gd name="T7" fmla="*/ 66 h 198"/>
                    <a:gd name="T8" fmla="*/ 65 w 203"/>
                    <a:gd name="T9" fmla="*/ 192 h 198"/>
                    <a:gd name="T10" fmla="*/ 59 w 203"/>
                    <a:gd name="T11" fmla="*/ 198 h 198"/>
                    <a:gd name="T12" fmla="*/ 47 w 203"/>
                    <a:gd name="T13" fmla="*/ 192 h 198"/>
                    <a:gd name="T14" fmla="*/ 17 w 203"/>
                    <a:gd name="T15" fmla="*/ 174 h 198"/>
                    <a:gd name="T16" fmla="*/ 0 w 203"/>
                    <a:gd name="T17" fmla="*/ 150 h 198"/>
                    <a:gd name="T18" fmla="*/ 0 w 203"/>
                    <a:gd name="T19" fmla="*/ 126 h 198"/>
                    <a:gd name="T20" fmla="*/ 131 w 203"/>
                    <a:gd name="T21" fmla="*/ 0 h 198"/>
                    <a:gd name="T22" fmla="*/ 155 w 203"/>
                    <a:gd name="T23" fmla="*/ 0 h 198"/>
                    <a:gd name="T24" fmla="*/ 179 w 203"/>
                    <a:gd name="T25" fmla="*/ 18 h 198"/>
                    <a:gd name="T26" fmla="*/ 179 w 203"/>
                    <a:gd name="T27" fmla="*/ 1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ru-RU"/>
                </a:p>
              </p:txBody>
            </p:sp>
            <p:sp>
              <p:nvSpPr>
                <p:cNvPr id="18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76254" name="Rectangle 12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973263"/>
          </a:xfrm>
        </p:spPr>
        <p:txBody>
          <a:bodyPr/>
          <a:lstStyle>
            <a:lvl1pPr>
              <a:defRPr sz="51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76255" name="Rectangle 1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28" name="Rectangle 12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29" name="Rectangle 1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0" name="Rectangle 1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fld id="{B7B4DB92-60F7-4048-9AE4-79A6AFB554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6695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F4BB1-8C02-4F2C-AA54-26938420093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0379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A29AF-6016-4353-B74E-1205D5794F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7337702"/>
      </p:ext>
    </p:extLst>
  </p:cSld>
  <p:clrMapOvr>
    <a:masterClrMapping/>
  </p:clrMapOvr>
  <p:transition spd="med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99B04-5B81-4180-B640-0FF2D66B8A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9752312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B8933-1225-4879-8C76-AFAB5AE540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5917739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10C62-F8C3-4013-A48D-9B7F01CB8A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9585220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B2F1A-F9AC-4816-8264-C790254CC5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2088334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9A1C0-4FBE-467B-8E10-8E4937688D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986108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990B4-4C34-4B84-B6C5-4198D9DAEB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7227706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1EB0B-684B-4DB0-ABBF-7ED1AEA793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87073403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7B9B3-061D-4E76-B058-C0C5DCF67E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3779735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C2E85-7388-4AE7-86B9-058B8923CEE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7411023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78B59-756E-4EB7-901F-6D8B26475C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3556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44E6C-2AD1-4B5D-B6BC-A2B8DA76DB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874424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74327-E537-4A2B-9643-E2961E7465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570970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95 w 2780"/>
                <a:gd name="T1" fmla="*/ 18 h 953"/>
                <a:gd name="T2" fmla="*/ 2705 w 2780"/>
                <a:gd name="T3" fmla="*/ 24 h 953"/>
                <a:gd name="T4" fmla="*/ 2638 w 2780"/>
                <a:gd name="T5" fmla="*/ 102 h 953"/>
                <a:gd name="T6" fmla="*/ 2535 w 2780"/>
                <a:gd name="T7" fmla="*/ 156 h 953"/>
                <a:gd name="T8" fmla="*/ 2529 w 2780"/>
                <a:gd name="T9" fmla="*/ 222 h 953"/>
                <a:gd name="T10" fmla="*/ 2511 w 2780"/>
                <a:gd name="T11" fmla="*/ 246 h 953"/>
                <a:gd name="T12" fmla="*/ 2493 w 2780"/>
                <a:gd name="T13" fmla="*/ 252 h 953"/>
                <a:gd name="T14" fmla="*/ 2421 w 2780"/>
                <a:gd name="T15" fmla="*/ 210 h 953"/>
                <a:gd name="T16" fmla="*/ 2281 w 2780"/>
                <a:gd name="T17" fmla="*/ 192 h 953"/>
                <a:gd name="T18" fmla="*/ 2257 w 2780"/>
                <a:gd name="T19" fmla="*/ 186 h 953"/>
                <a:gd name="T20" fmla="*/ 2239 w 2780"/>
                <a:gd name="T21" fmla="*/ 192 h 953"/>
                <a:gd name="T22" fmla="*/ 2167 w 2780"/>
                <a:gd name="T23" fmla="*/ 228 h 953"/>
                <a:gd name="T24" fmla="*/ 2131 w 2780"/>
                <a:gd name="T25" fmla="*/ 240 h 953"/>
                <a:gd name="T26" fmla="*/ 2107 w 2780"/>
                <a:gd name="T27" fmla="*/ 246 h 953"/>
                <a:gd name="T28" fmla="*/ 2095 w 2780"/>
                <a:gd name="T29" fmla="*/ 258 h 953"/>
                <a:gd name="T30" fmla="*/ 2095 w 2780"/>
                <a:gd name="T31" fmla="*/ 276 h 953"/>
                <a:gd name="T32" fmla="*/ 2072 w 2780"/>
                <a:gd name="T33" fmla="*/ 300 h 953"/>
                <a:gd name="T34" fmla="*/ 2054 w 2780"/>
                <a:gd name="T35" fmla="*/ 312 h 953"/>
                <a:gd name="T36" fmla="*/ 2042 w 2780"/>
                <a:gd name="T37" fmla="*/ 324 h 953"/>
                <a:gd name="T38" fmla="*/ 2030 w 2780"/>
                <a:gd name="T39" fmla="*/ 336 h 953"/>
                <a:gd name="T40" fmla="*/ 1997 w 2780"/>
                <a:gd name="T41" fmla="*/ 342 h 953"/>
                <a:gd name="T42" fmla="*/ 1931 w 2780"/>
                <a:gd name="T43" fmla="*/ 336 h 953"/>
                <a:gd name="T44" fmla="*/ 1895 w 2780"/>
                <a:gd name="T45" fmla="*/ 330 h 953"/>
                <a:gd name="T46" fmla="*/ 1883 w 2780"/>
                <a:gd name="T47" fmla="*/ 342 h 953"/>
                <a:gd name="T48" fmla="*/ 1871 w 2780"/>
                <a:gd name="T49" fmla="*/ 354 h 953"/>
                <a:gd name="T50" fmla="*/ 1841 w 2780"/>
                <a:gd name="T51" fmla="*/ 360 h 953"/>
                <a:gd name="T52" fmla="*/ 1782 w 2780"/>
                <a:gd name="T53" fmla="*/ 342 h 953"/>
                <a:gd name="T54" fmla="*/ 1758 w 2780"/>
                <a:gd name="T55" fmla="*/ 342 h 953"/>
                <a:gd name="T56" fmla="*/ 1734 w 2780"/>
                <a:gd name="T57" fmla="*/ 354 h 953"/>
                <a:gd name="T58" fmla="*/ 1671 w 2780"/>
                <a:gd name="T59" fmla="*/ 425 h 953"/>
                <a:gd name="T60" fmla="*/ 1629 w 2780"/>
                <a:gd name="T61" fmla="*/ 569 h 953"/>
                <a:gd name="T62" fmla="*/ 1629 w 2780"/>
                <a:gd name="T63" fmla="*/ 593 h 953"/>
                <a:gd name="T64" fmla="*/ 1635 w 2780"/>
                <a:gd name="T65" fmla="*/ 641 h 953"/>
                <a:gd name="T66" fmla="*/ 1653 w 2780"/>
                <a:gd name="T67" fmla="*/ 659 h 953"/>
                <a:gd name="T68" fmla="*/ 1647 w 2780"/>
                <a:gd name="T69" fmla="*/ 671 h 953"/>
                <a:gd name="T70" fmla="*/ 1635 w 2780"/>
                <a:gd name="T71" fmla="*/ 683 h 953"/>
                <a:gd name="T72" fmla="*/ 1557 w 2780"/>
                <a:gd name="T73" fmla="*/ 689 h 953"/>
                <a:gd name="T74" fmla="*/ 1480 w 2780"/>
                <a:gd name="T75" fmla="*/ 629 h 953"/>
                <a:gd name="T76" fmla="*/ 1345 w 2780"/>
                <a:gd name="T77" fmla="*/ 587 h 953"/>
                <a:gd name="T78" fmla="*/ 1196 w 2780"/>
                <a:gd name="T79" fmla="*/ 671 h 953"/>
                <a:gd name="T80" fmla="*/ 1025 w 2780"/>
                <a:gd name="T81" fmla="*/ 731 h 953"/>
                <a:gd name="T82" fmla="*/ 822 w 2780"/>
                <a:gd name="T83" fmla="*/ 743 h 953"/>
                <a:gd name="T84" fmla="*/ 634 w 2780"/>
                <a:gd name="T85" fmla="*/ 701 h 953"/>
                <a:gd name="T86" fmla="*/ 574 w 2780"/>
                <a:gd name="T87" fmla="*/ 695 h 953"/>
                <a:gd name="T88" fmla="*/ 562 w 2780"/>
                <a:gd name="T89" fmla="*/ 701 h 953"/>
                <a:gd name="T90" fmla="*/ 526 w 2780"/>
                <a:gd name="T91" fmla="*/ 731 h 953"/>
                <a:gd name="T92" fmla="*/ 439 w 2780"/>
                <a:gd name="T93" fmla="*/ 809 h 953"/>
                <a:gd name="T94" fmla="*/ 409 w 2780"/>
                <a:gd name="T95" fmla="*/ 821 h 953"/>
                <a:gd name="T96" fmla="*/ 385 w 2780"/>
                <a:gd name="T97" fmla="*/ 821 h 953"/>
                <a:gd name="T98" fmla="*/ 338 w 2780"/>
                <a:gd name="T99" fmla="*/ 827 h 953"/>
                <a:gd name="T100" fmla="*/ 212 w 2780"/>
                <a:gd name="T101" fmla="*/ 851 h 953"/>
                <a:gd name="T102" fmla="*/ 176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807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</p:grpSp>
      <p:sp>
        <p:nvSpPr>
          <p:cNvPr id="5429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429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36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58AD8-9C4A-4A74-A6C9-E736639AA4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7193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E5314-0910-4C17-9881-DEA7CEF179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2662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8C260-DD9A-4E06-B44B-C554EE0F5B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720076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57A93-AC2F-47E5-A145-94E7565139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17660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DDF30-C0C9-428B-8556-6F65A3CD76D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39701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DA4B0-8582-4DF8-8A15-A4876F621C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58409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596D6-9E95-451E-9588-AA028166FA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1773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5E948-4DDD-4A89-A23D-B22C7902D2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33561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16242-7DA5-4385-BD62-EA3607A890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70441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9B934-8689-475D-AAC2-C749921A49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23678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2C3C3-24EF-4273-A5FE-4AE8F9B9162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08599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F951B-AEEE-4E60-BCC8-E05A349470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04461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A6C5F-0372-4D45-940A-ADFFDD70A4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8425578"/>
      </p:ext>
    </p:extLst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8FAD3-228A-4C6F-839F-A1704E30AF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799927"/>
      </p:ext>
    </p:extLst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0ED4B-9CE0-421A-8311-61138F98CF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1541017"/>
      </p:ext>
    </p:extLst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10806-68E4-46E3-B5A4-865C2FC242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30115581"/>
      </p:ext>
    </p:extLst>
  </p:cSld>
  <p:clrMapOvr>
    <a:masterClrMapping/>
  </p:clrMapOvr>
  <p:transition spd="slow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8C3A2-2EF5-41F1-BEAC-58DC69403B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40255775"/>
      </p:ext>
    </p:extLst>
  </p:cSld>
  <p:clrMapOvr>
    <a:masterClrMapping/>
  </p:clrMapOvr>
  <p:transition spd="slow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59AE1-AE6E-4038-B642-85788F88E1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379901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FD1C3-2D72-4C17-8320-F212BBB4AD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27856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36B69-AB46-45B8-88A0-17E6EAD9DF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4331542"/>
      </p:ext>
    </p:extLst>
  </p:cSld>
  <p:clrMapOvr>
    <a:masterClrMapping/>
  </p:clrMapOvr>
  <p:transition spd="slow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11C72-CA7B-47CD-8AE9-2ED5C52579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0084504"/>
      </p:ext>
    </p:extLst>
  </p:cSld>
  <p:clrMapOvr>
    <a:masterClrMapping/>
  </p:clrMapOvr>
  <p:transition spd="slow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C218E-28F3-43B8-80C3-E483487FFE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9868736"/>
      </p:ext>
    </p:extLst>
  </p:cSld>
  <p:clrMapOvr>
    <a:masterClrMapping/>
  </p:clrMapOvr>
  <p:transition spd="slow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9E07A-24DD-4B9B-95AC-6C11410424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3294920"/>
      </p:ext>
    </p:extLst>
  </p:cSld>
  <p:clrMapOvr>
    <a:masterClrMapping/>
  </p:clrMapOvr>
  <p:transition spd="slow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0FB56F-608C-4115-AD74-70670BD971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4541557"/>
      </p:ext>
    </p:extLst>
  </p:cSld>
  <p:clrMapOvr>
    <a:masterClrMapping/>
  </p:clrMapOvr>
  <p:transition spd="slow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</p:grpSp>
      <p:sp>
        <p:nvSpPr>
          <p:cNvPr id="6042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6042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874AE-7B9F-42A0-AA41-100847213D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43449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C408C-5CC1-45B5-872F-3DCF46E19C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25511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2D7B4-4FBE-472E-918A-330BA6DAE1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953966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5380D-F864-4A06-83E1-0B51407B11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272621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035635-6E0E-45B7-970F-46C7ACE672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6188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C8CC3-B83A-4735-BA97-D9724402FE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40110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937EB-12FF-43B4-B200-BFE7DF51E2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03068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17892-9098-429F-8FCC-8A59229B6C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660153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B0795-449E-4058-8C91-98353749888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100347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3F957-384C-4FD0-98F9-99B1324C3C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7826526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36BD0-B0D0-4910-8EED-D9E4C4103E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9353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D5B66-321A-4BD6-89F9-C92DCDFECB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319838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32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5800E-FB3F-49D1-89D3-7B4DDB8260C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47245640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EB0A2-A518-4510-BD01-2424DBBC72D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85019514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BA664-90E0-4EAE-BA34-C965BF83A1F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18979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91ACF-A146-4116-8AEE-32A34E0CBE3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357648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F27C0-E6FD-43E1-8524-89FC64009C6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799454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92850-AA0C-45F2-ACE0-80FDB46B22A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27825177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5C877-4E46-4C60-8991-F3295208792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89162781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5EBB2-41EC-4226-BB9F-5889273F9CD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3550600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01260-ACA6-424A-955B-70AF0336707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3288250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19E28-B38A-4FE4-A16D-ABF1DE1BB79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79139795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1E0D1-DF94-42C9-BB7A-3165C8363E6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08113929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21155-C887-4F49-B891-DD71A7B0874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82692378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ru-RU" altLang="ru-RU" sz="2400" smtClean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sp>
        <p:nvSpPr>
          <p:cNvPr id="686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anose="05000000000000000000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862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3EFC574B-4AD6-4A3A-84F3-51B1BE9BC4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970899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5C14C-02F6-4512-A147-98B46DF78B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195155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28A49-3B5B-4610-95E9-D2A5AC1723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0554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095DA-27B4-4096-9558-772C2FF7EE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081878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FCAEF3-1BAB-4F53-B0F8-72C928E8095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965128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8D714-7F5E-4D89-85FE-AD73773C7F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022616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895D5-C2DF-47AE-B204-4718619CE4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372349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D5A60-4D59-4E34-AC74-4BD5DEAE70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442821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19B4F-3B92-4AC4-BD2A-3812C4E883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464204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94E34-3F00-4C7F-BC05-BB2233FE9E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218868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4E353-A657-4EFD-A5D0-CFDD5F94DC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271681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3C7E2-366C-4F24-88E7-F8D1BC2A60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1966405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1 w 2123"/>
                <a:gd name="T1" fmla="*/ 882 h 1696"/>
                <a:gd name="T2" fmla="*/ 535 w 2123"/>
                <a:gd name="T3" fmla="*/ 578 h 1696"/>
                <a:gd name="T4" fmla="*/ 661 w 2123"/>
                <a:gd name="T5" fmla="*/ 335 h 1696"/>
                <a:gd name="T6" fmla="*/ 912 w 2123"/>
                <a:gd name="T7" fmla="*/ 497 h 1696"/>
                <a:gd name="T8" fmla="*/ 1196 w 2123"/>
                <a:gd name="T9" fmla="*/ 735 h 1696"/>
                <a:gd name="T10" fmla="*/ 1459 w 2123"/>
                <a:gd name="T11" fmla="*/ 938 h 1696"/>
                <a:gd name="T12" fmla="*/ 1773 w 2123"/>
                <a:gd name="T13" fmla="*/ 1150 h 1696"/>
                <a:gd name="T14" fmla="*/ 1853 w 2123"/>
                <a:gd name="T15" fmla="*/ 1195 h 1696"/>
                <a:gd name="T16" fmla="*/ 1808 w 2123"/>
                <a:gd name="T17" fmla="*/ 1146 h 1696"/>
                <a:gd name="T18" fmla="*/ 1390 w 2123"/>
                <a:gd name="T19" fmla="*/ 847 h 1696"/>
                <a:gd name="T20" fmla="*/ 1070 w 2123"/>
                <a:gd name="T21" fmla="*/ 578 h 1696"/>
                <a:gd name="T22" fmla="*/ 711 w 2123"/>
                <a:gd name="T23" fmla="*/ 278 h 1696"/>
                <a:gd name="T24" fmla="*/ 984 w 2123"/>
                <a:gd name="T25" fmla="*/ 263 h 1696"/>
                <a:gd name="T26" fmla="*/ 1265 w 2123"/>
                <a:gd name="T27" fmla="*/ 269 h 1696"/>
                <a:gd name="T28" fmla="*/ 1590 w 2123"/>
                <a:gd name="T29" fmla="*/ 227 h 1696"/>
                <a:gd name="T30" fmla="*/ 2090 w 2123"/>
                <a:gd name="T31" fmla="*/ 166 h 1696"/>
                <a:gd name="T32" fmla="*/ 2042 w 2123"/>
                <a:gd name="T33" fmla="*/ 147 h 1696"/>
                <a:gd name="T34" fmla="*/ 1519 w 2123"/>
                <a:gd name="T35" fmla="*/ 218 h 1696"/>
                <a:gd name="T36" fmla="*/ 1190 w 2123"/>
                <a:gd name="T37" fmla="*/ 233 h 1696"/>
                <a:gd name="T38" fmla="*/ 747 w 2123"/>
                <a:gd name="T39" fmla="*/ 218 h 1696"/>
                <a:gd name="T40" fmla="*/ 807 w 2123"/>
                <a:gd name="T41" fmla="*/ 192 h 1696"/>
                <a:gd name="T42" fmla="*/ 1124 w 2123"/>
                <a:gd name="T43" fmla="*/ 0 h 1696"/>
                <a:gd name="T44" fmla="*/ 1070 w 2123"/>
                <a:gd name="T45" fmla="*/ 25 h 1696"/>
                <a:gd name="T46" fmla="*/ 995 w 2123"/>
                <a:gd name="T47" fmla="*/ 71 h 1696"/>
                <a:gd name="T48" fmla="*/ 843 w 2123"/>
                <a:gd name="T49" fmla="*/ 162 h 1696"/>
                <a:gd name="T50" fmla="*/ 661 w 2123"/>
                <a:gd name="T51" fmla="*/ 238 h 1696"/>
                <a:gd name="T52" fmla="*/ 625 w 2123"/>
                <a:gd name="T53" fmla="*/ 305 h 1696"/>
                <a:gd name="T54" fmla="*/ 299 w 2123"/>
                <a:gd name="T55" fmla="*/ 497 h 1696"/>
                <a:gd name="T56" fmla="*/ 0 w 2123"/>
                <a:gd name="T57" fmla="*/ 614 h 1696"/>
                <a:gd name="T58" fmla="*/ 0 w 2123"/>
                <a:gd name="T59" fmla="*/ 619 h 1696"/>
                <a:gd name="T60" fmla="*/ 0 w 2123"/>
                <a:gd name="T61" fmla="*/ 649 h 1696"/>
                <a:gd name="T62" fmla="*/ 293 w 2123"/>
                <a:gd name="T63" fmla="*/ 537 h 1696"/>
                <a:gd name="T64" fmla="*/ 583 w 2123"/>
                <a:gd name="T65" fmla="*/ 365 h 1696"/>
                <a:gd name="T66" fmla="*/ 499 w 2123"/>
                <a:gd name="T67" fmla="*/ 568 h 1696"/>
                <a:gd name="T68" fmla="*/ 517 w 2123"/>
                <a:gd name="T69" fmla="*/ 842 h 1696"/>
                <a:gd name="T70" fmla="*/ 454 w 2123"/>
                <a:gd name="T71" fmla="*/ 988 h 1696"/>
                <a:gd name="T72" fmla="*/ 323 w 2123"/>
                <a:gd name="T73" fmla="*/ 1252 h 1696"/>
                <a:gd name="T74" fmla="*/ 317 w 2123"/>
                <a:gd name="T75" fmla="*/ 1435 h 1696"/>
                <a:gd name="T76" fmla="*/ 323 w 2123"/>
                <a:gd name="T77" fmla="*/ 1435 h 1696"/>
                <a:gd name="T78" fmla="*/ 341 w 2123"/>
                <a:gd name="T79" fmla="*/ 1313 h 1696"/>
                <a:gd name="T80" fmla="*/ 571 w 2123"/>
                <a:gd name="T81" fmla="*/ 882 h 1696"/>
                <a:gd name="T82" fmla="*/ 571 w 2123"/>
                <a:gd name="T83" fmla="*/ 882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6 w 969"/>
                <a:gd name="T1" fmla="*/ 1195 h 1192"/>
                <a:gd name="T2" fmla="*/ 496 w 969"/>
                <a:gd name="T3" fmla="*/ 1201 h 1192"/>
                <a:gd name="T4" fmla="*/ 586 w 969"/>
                <a:gd name="T5" fmla="*/ 1159 h 1192"/>
                <a:gd name="T6" fmla="*/ 822 w 969"/>
                <a:gd name="T7" fmla="*/ 1094 h 1192"/>
                <a:gd name="T8" fmla="*/ 945 w 969"/>
                <a:gd name="T9" fmla="*/ 1064 h 1192"/>
                <a:gd name="T10" fmla="*/ 768 w 969"/>
                <a:gd name="T11" fmla="*/ 995 h 1192"/>
                <a:gd name="T12" fmla="*/ 562 w 969"/>
                <a:gd name="T13" fmla="*/ 959 h 1192"/>
                <a:gd name="T14" fmla="*/ 200 w 969"/>
                <a:gd name="T15" fmla="*/ 977 h 1192"/>
                <a:gd name="T16" fmla="*/ 302 w 969"/>
                <a:gd name="T17" fmla="*/ 899 h 1192"/>
                <a:gd name="T18" fmla="*/ 502 w 969"/>
                <a:gd name="T19" fmla="*/ 809 h 1192"/>
                <a:gd name="T20" fmla="*/ 703 w 969"/>
                <a:gd name="T21" fmla="*/ 677 h 1192"/>
                <a:gd name="T22" fmla="*/ 709 w 969"/>
                <a:gd name="T23" fmla="*/ 677 h 1192"/>
                <a:gd name="T24" fmla="*/ 721 w 969"/>
                <a:gd name="T25" fmla="*/ 671 h 1192"/>
                <a:gd name="T26" fmla="*/ 762 w 969"/>
                <a:gd name="T27" fmla="*/ 653 h 1192"/>
                <a:gd name="T28" fmla="*/ 786 w 969"/>
                <a:gd name="T29" fmla="*/ 647 h 1192"/>
                <a:gd name="T30" fmla="*/ 798 w 969"/>
                <a:gd name="T31" fmla="*/ 635 h 1192"/>
                <a:gd name="T32" fmla="*/ 804 w 969"/>
                <a:gd name="T33" fmla="*/ 623 h 1192"/>
                <a:gd name="T34" fmla="*/ 798 w 969"/>
                <a:gd name="T35" fmla="*/ 617 h 1192"/>
                <a:gd name="T36" fmla="*/ 792 w 969"/>
                <a:gd name="T37" fmla="*/ 605 h 1192"/>
                <a:gd name="T38" fmla="*/ 792 w 969"/>
                <a:gd name="T39" fmla="*/ 578 h 1192"/>
                <a:gd name="T40" fmla="*/ 804 w 969"/>
                <a:gd name="T41" fmla="*/ 548 h 1192"/>
                <a:gd name="T42" fmla="*/ 816 w 969"/>
                <a:gd name="T43" fmla="*/ 518 h 1192"/>
                <a:gd name="T44" fmla="*/ 834 w 969"/>
                <a:gd name="T45" fmla="*/ 488 h 1192"/>
                <a:gd name="T46" fmla="*/ 846 w 969"/>
                <a:gd name="T47" fmla="*/ 458 h 1192"/>
                <a:gd name="T48" fmla="*/ 853 w 969"/>
                <a:gd name="T49" fmla="*/ 440 h 1192"/>
                <a:gd name="T50" fmla="*/ 861 w 969"/>
                <a:gd name="T51" fmla="*/ 434 h 1192"/>
                <a:gd name="T52" fmla="*/ 861 w 969"/>
                <a:gd name="T53" fmla="*/ 350 h 1192"/>
                <a:gd name="T54" fmla="*/ 861 w 969"/>
                <a:gd name="T55" fmla="*/ 344 h 1192"/>
                <a:gd name="T56" fmla="*/ 867 w 969"/>
                <a:gd name="T57" fmla="*/ 338 h 1192"/>
                <a:gd name="T58" fmla="*/ 885 w 969"/>
                <a:gd name="T59" fmla="*/ 308 h 1192"/>
                <a:gd name="T60" fmla="*/ 897 w 969"/>
                <a:gd name="T61" fmla="*/ 272 h 1192"/>
                <a:gd name="T62" fmla="*/ 909 w 969"/>
                <a:gd name="T63" fmla="*/ 242 h 1192"/>
                <a:gd name="T64" fmla="*/ 915 w 969"/>
                <a:gd name="T65" fmla="*/ 230 h 1192"/>
                <a:gd name="T66" fmla="*/ 921 w 969"/>
                <a:gd name="T67" fmla="*/ 218 h 1192"/>
                <a:gd name="T68" fmla="*/ 939 w 969"/>
                <a:gd name="T69" fmla="*/ 173 h 1192"/>
                <a:gd name="T70" fmla="*/ 957 w 969"/>
                <a:gd name="T71" fmla="*/ 137 h 1192"/>
                <a:gd name="T72" fmla="*/ 963 w 969"/>
                <a:gd name="T73" fmla="*/ 125 h 1192"/>
                <a:gd name="T74" fmla="*/ 963 w 969"/>
                <a:gd name="T75" fmla="*/ 119 h 1192"/>
                <a:gd name="T76" fmla="*/ 981 w 969"/>
                <a:gd name="T77" fmla="*/ 0 h 1192"/>
                <a:gd name="T78" fmla="*/ 957 w 969"/>
                <a:gd name="T79" fmla="*/ 47 h 1192"/>
                <a:gd name="T80" fmla="*/ 792 w 969"/>
                <a:gd name="T81" fmla="*/ 113 h 1192"/>
                <a:gd name="T82" fmla="*/ 715 w 969"/>
                <a:gd name="T83" fmla="*/ 161 h 1192"/>
                <a:gd name="T84" fmla="*/ 466 w 969"/>
                <a:gd name="T85" fmla="*/ 236 h 1192"/>
                <a:gd name="T86" fmla="*/ 284 w 969"/>
                <a:gd name="T87" fmla="*/ 290 h 1192"/>
                <a:gd name="T88" fmla="*/ 176 w 969"/>
                <a:gd name="T89" fmla="*/ 296 h 1192"/>
                <a:gd name="T90" fmla="*/ 12 w 969"/>
                <a:gd name="T91" fmla="*/ 488 h 1192"/>
                <a:gd name="T92" fmla="*/ 0 w 969"/>
                <a:gd name="T93" fmla="*/ 512 h 1192"/>
                <a:gd name="T94" fmla="*/ 0 w 969"/>
                <a:gd name="T95" fmla="*/ 1195 h 1192"/>
                <a:gd name="T96" fmla="*/ 96 w 969"/>
                <a:gd name="T97" fmla="*/ 1189 h 1192"/>
                <a:gd name="T98" fmla="*/ 326 w 969"/>
                <a:gd name="T99" fmla="*/ 1195 h 1192"/>
                <a:gd name="T100" fmla="*/ 326 w 969"/>
                <a:gd name="T101" fmla="*/ 1195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46 w 2176"/>
                <a:gd name="T1" fmla="*/ 773 h 1505"/>
                <a:gd name="T2" fmla="*/ 1205 w 2176"/>
                <a:gd name="T3" fmla="*/ 1241 h 1505"/>
                <a:gd name="T4" fmla="*/ 968 w 2176"/>
                <a:gd name="T5" fmla="*/ 1199 h 1505"/>
                <a:gd name="T6" fmla="*/ 732 w 2176"/>
                <a:gd name="T7" fmla="*/ 1133 h 1505"/>
                <a:gd name="T8" fmla="*/ 448 w 2176"/>
                <a:gd name="T9" fmla="*/ 1115 h 1505"/>
                <a:gd name="T10" fmla="*/ 0 w 2176"/>
                <a:gd name="T11" fmla="*/ 1085 h 1505"/>
                <a:gd name="T12" fmla="*/ 30 w 2176"/>
                <a:gd name="T13" fmla="*/ 1121 h 1505"/>
                <a:gd name="T14" fmla="*/ 502 w 2176"/>
                <a:gd name="T15" fmla="*/ 1139 h 1505"/>
                <a:gd name="T16" fmla="*/ 786 w 2176"/>
                <a:gd name="T17" fmla="*/ 1193 h 1505"/>
                <a:gd name="T18" fmla="*/ 1145 w 2176"/>
                <a:gd name="T19" fmla="*/ 1310 h 1505"/>
                <a:gd name="T20" fmla="*/ 1082 w 2176"/>
                <a:gd name="T21" fmla="*/ 1328 h 1505"/>
                <a:gd name="T22" fmla="*/ 720 w 2176"/>
                <a:gd name="T23" fmla="*/ 1514 h 1505"/>
                <a:gd name="T24" fmla="*/ 774 w 2176"/>
                <a:gd name="T25" fmla="*/ 1490 h 1505"/>
                <a:gd name="T26" fmla="*/ 873 w 2176"/>
                <a:gd name="T27" fmla="*/ 1448 h 1505"/>
                <a:gd name="T28" fmla="*/ 1034 w 2176"/>
                <a:gd name="T29" fmla="*/ 1364 h 1505"/>
                <a:gd name="T30" fmla="*/ 1229 w 2176"/>
                <a:gd name="T31" fmla="*/ 1304 h 1505"/>
                <a:gd name="T32" fmla="*/ 1282 w 2176"/>
                <a:gd name="T33" fmla="*/ 1229 h 1505"/>
                <a:gd name="T34" fmla="*/ 1653 w 2176"/>
                <a:gd name="T35" fmla="*/ 1049 h 1505"/>
                <a:gd name="T36" fmla="*/ 1955 w 2176"/>
                <a:gd name="T37" fmla="*/ 959 h 1505"/>
                <a:gd name="T38" fmla="*/ 2203 w 2176"/>
                <a:gd name="T39" fmla="*/ 827 h 1505"/>
                <a:gd name="T40" fmla="*/ 1985 w 2176"/>
                <a:gd name="T41" fmla="*/ 917 h 1505"/>
                <a:gd name="T42" fmla="*/ 1677 w 2176"/>
                <a:gd name="T43" fmla="*/ 995 h 1505"/>
                <a:gd name="T44" fmla="*/ 1357 w 2176"/>
                <a:gd name="T45" fmla="*/ 1157 h 1505"/>
                <a:gd name="T46" fmla="*/ 1519 w 2176"/>
                <a:gd name="T47" fmla="*/ 911 h 1505"/>
                <a:gd name="T48" fmla="*/ 1641 w 2176"/>
                <a:gd name="T49" fmla="*/ 548 h 1505"/>
                <a:gd name="T50" fmla="*/ 1761 w 2176"/>
                <a:gd name="T51" fmla="*/ 375 h 1505"/>
                <a:gd name="T52" fmla="*/ 2003 w 2176"/>
                <a:gd name="T53" fmla="*/ 60 h 1505"/>
                <a:gd name="T54" fmla="*/ 2027 w 2176"/>
                <a:gd name="T55" fmla="*/ 0 h 1505"/>
                <a:gd name="T56" fmla="*/ 1997 w 2176"/>
                <a:gd name="T57" fmla="*/ 0 h 1505"/>
                <a:gd name="T58" fmla="*/ 1617 w 2176"/>
                <a:gd name="T59" fmla="*/ 483 h 1505"/>
                <a:gd name="T60" fmla="*/ 1495 w 2176"/>
                <a:gd name="T61" fmla="*/ 893 h 1505"/>
                <a:gd name="T62" fmla="*/ 1270 w 2176"/>
                <a:gd name="T63" fmla="*/ 1181 h 1505"/>
                <a:gd name="T64" fmla="*/ 1145 w 2176"/>
                <a:gd name="T65" fmla="*/ 911 h 1505"/>
                <a:gd name="T66" fmla="*/ 1022 w 2176"/>
                <a:gd name="T67" fmla="*/ 543 h 1505"/>
                <a:gd name="T68" fmla="*/ 897 w 2176"/>
                <a:gd name="T69" fmla="*/ 222 h 1505"/>
                <a:gd name="T70" fmla="*/ 798 w 2176"/>
                <a:gd name="T71" fmla="*/ 0 h 1505"/>
                <a:gd name="T72" fmla="*/ 762 w 2176"/>
                <a:gd name="T73" fmla="*/ 0 h 1505"/>
                <a:gd name="T74" fmla="*/ 915 w 2176"/>
                <a:gd name="T75" fmla="*/ 357 h 1505"/>
                <a:gd name="T76" fmla="*/ 1046 w 2176"/>
                <a:gd name="T77" fmla="*/ 773 h 1505"/>
                <a:gd name="T78" fmla="*/ 1046 w 2176"/>
                <a:gd name="T79" fmla="*/ 77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4 w 813"/>
                <a:gd name="T1" fmla="*/ 567 h 804"/>
                <a:gd name="T2" fmla="*/ 332 w 813"/>
                <a:gd name="T3" fmla="*/ 441 h 804"/>
                <a:gd name="T4" fmla="*/ 652 w 813"/>
                <a:gd name="T5" fmla="*/ 219 h 804"/>
                <a:gd name="T6" fmla="*/ 822 w 813"/>
                <a:gd name="T7" fmla="*/ 0 h 804"/>
                <a:gd name="T8" fmla="*/ 684 w 813"/>
                <a:gd name="T9" fmla="*/ 150 h 804"/>
                <a:gd name="T10" fmla="*/ 147 w 813"/>
                <a:gd name="T11" fmla="*/ 507 h 804"/>
                <a:gd name="T12" fmla="*/ 0 w 813"/>
                <a:gd name="T13" fmla="*/ 738 h 804"/>
                <a:gd name="T14" fmla="*/ 0 w 813"/>
                <a:gd name="T15" fmla="*/ 810 h 804"/>
                <a:gd name="T16" fmla="*/ 164 w 813"/>
                <a:gd name="T17" fmla="*/ 567 h 804"/>
                <a:gd name="T18" fmla="*/ 164 w 813"/>
                <a:gd name="T19" fmla="*/ 567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6 w 759"/>
                <a:gd name="T1" fmla="*/ 66 h 107"/>
                <a:gd name="T2" fmla="*/ 768 w 759"/>
                <a:gd name="T3" fmla="*/ 0 h 107"/>
                <a:gd name="T4" fmla="*/ 502 w 759"/>
                <a:gd name="T5" fmla="*/ 36 h 107"/>
                <a:gd name="T6" fmla="*/ 141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6 w 759"/>
                <a:gd name="T15" fmla="*/ 66 h 107"/>
                <a:gd name="T16" fmla="*/ 46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05 w 3169"/>
                <a:gd name="T1" fmla="*/ 242 h 743"/>
                <a:gd name="T2" fmla="*/ 1755 w 3169"/>
                <a:gd name="T3" fmla="*/ 236 h 743"/>
                <a:gd name="T4" fmla="*/ 2114 w 3169"/>
                <a:gd name="T5" fmla="*/ 254 h 743"/>
                <a:gd name="T6" fmla="*/ 2535 w 3169"/>
                <a:gd name="T7" fmla="*/ 236 h 743"/>
                <a:gd name="T8" fmla="*/ 3208 w 3169"/>
                <a:gd name="T9" fmla="*/ 207 h 743"/>
                <a:gd name="T10" fmla="*/ 3154 w 3169"/>
                <a:gd name="T11" fmla="*/ 189 h 743"/>
                <a:gd name="T12" fmla="*/ 2452 w 3169"/>
                <a:gd name="T13" fmla="*/ 224 h 743"/>
                <a:gd name="T14" fmla="*/ 2027 w 3169"/>
                <a:gd name="T15" fmla="*/ 224 h 743"/>
                <a:gd name="T16" fmla="*/ 1477 w 3169"/>
                <a:gd name="T17" fmla="*/ 189 h 743"/>
                <a:gd name="T18" fmla="*/ 1561 w 3169"/>
                <a:gd name="T19" fmla="*/ 168 h 743"/>
                <a:gd name="T20" fmla="*/ 2063 w 3169"/>
                <a:gd name="T21" fmla="*/ 0 h 743"/>
                <a:gd name="T22" fmla="*/ 1985 w 3169"/>
                <a:gd name="T23" fmla="*/ 24 h 743"/>
                <a:gd name="T24" fmla="*/ 1860 w 3169"/>
                <a:gd name="T25" fmla="*/ 66 h 743"/>
                <a:gd name="T26" fmla="*/ 1623 w 3169"/>
                <a:gd name="T27" fmla="*/ 138 h 743"/>
                <a:gd name="T28" fmla="*/ 1356 w 3169"/>
                <a:gd name="T29" fmla="*/ 201 h 743"/>
                <a:gd name="T30" fmla="*/ 1283 w 3169"/>
                <a:gd name="T31" fmla="*/ 254 h 743"/>
                <a:gd name="T32" fmla="*/ 774 w 3169"/>
                <a:gd name="T33" fmla="*/ 416 h 743"/>
                <a:gd name="T34" fmla="*/ 338 w 3169"/>
                <a:gd name="T35" fmla="*/ 506 h 743"/>
                <a:gd name="T36" fmla="*/ 0 w 3169"/>
                <a:gd name="T37" fmla="*/ 623 h 743"/>
                <a:gd name="T38" fmla="*/ 302 w 3169"/>
                <a:gd name="T39" fmla="*/ 542 h 743"/>
                <a:gd name="T40" fmla="*/ 744 w 3169"/>
                <a:gd name="T41" fmla="*/ 452 h 743"/>
                <a:gd name="T42" fmla="*/ 1193 w 3169"/>
                <a:gd name="T43" fmla="*/ 314 h 743"/>
                <a:gd name="T44" fmla="*/ 993 w 3169"/>
                <a:gd name="T45" fmla="*/ 494 h 743"/>
                <a:gd name="T46" fmla="*/ 879 w 3169"/>
                <a:gd name="T47" fmla="*/ 749 h 743"/>
                <a:gd name="T48" fmla="*/ 873 w 3169"/>
                <a:gd name="T49" fmla="*/ 749 h 743"/>
                <a:gd name="T50" fmla="*/ 945 w 3169"/>
                <a:gd name="T51" fmla="*/ 749 h 743"/>
                <a:gd name="T52" fmla="*/ 1034 w 3169"/>
                <a:gd name="T53" fmla="*/ 500 h 743"/>
                <a:gd name="T54" fmla="*/ 1312 w 3169"/>
                <a:gd name="T55" fmla="*/ 284 h 743"/>
                <a:gd name="T56" fmla="*/ 1549 w 3169"/>
                <a:gd name="T57" fmla="*/ 452 h 743"/>
                <a:gd name="T58" fmla="*/ 1791 w 3169"/>
                <a:gd name="T59" fmla="*/ 683 h 743"/>
                <a:gd name="T60" fmla="*/ 1878 w 3169"/>
                <a:gd name="T61" fmla="*/ 749 h 743"/>
                <a:gd name="T62" fmla="*/ 1943 w 3169"/>
                <a:gd name="T63" fmla="*/ 749 h 743"/>
                <a:gd name="T64" fmla="*/ 1713 w 3169"/>
                <a:gd name="T65" fmla="*/ 530 h 743"/>
                <a:gd name="T66" fmla="*/ 1405 w 3169"/>
                <a:gd name="T67" fmla="*/ 242 h 743"/>
                <a:gd name="T68" fmla="*/ 1405 w 3169"/>
                <a:gd name="T69" fmla="*/ 242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66 w 2153"/>
                <a:gd name="T1" fmla="*/ 857 h 1930"/>
                <a:gd name="T2" fmla="*/ 1961 w 2153"/>
                <a:gd name="T3" fmla="*/ 1025 h 1930"/>
                <a:gd name="T4" fmla="*/ 2078 w 2153"/>
                <a:gd name="T5" fmla="*/ 1174 h 1930"/>
                <a:gd name="T6" fmla="*/ 2144 w 2153"/>
                <a:gd name="T7" fmla="*/ 1255 h 1930"/>
                <a:gd name="T8" fmla="*/ 2180 w 2153"/>
                <a:gd name="T9" fmla="*/ 1303 h 1930"/>
                <a:gd name="T10" fmla="*/ 1913 w 2153"/>
                <a:gd name="T11" fmla="*/ 983 h 1930"/>
                <a:gd name="T12" fmla="*/ 1884 w 2153"/>
                <a:gd name="T13" fmla="*/ 935 h 1930"/>
                <a:gd name="T14" fmla="*/ 1804 w 2153"/>
                <a:gd name="T15" fmla="*/ 1249 h 1930"/>
                <a:gd name="T16" fmla="*/ 1791 w 2153"/>
                <a:gd name="T17" fmla="*/ 1495 h 1930"/>
                <a:gd name="T18" fmla="*/ 1842 w 2153"/>
                <a:gd name="T19" fmla="*/ 1918 h 1930"/>
                <a:gd name="T20" fmla="*/ 1811 w 2153"/>
                <a:gd name="T21" fmla="*/ 1942 h 1930"/>
                <a:gd name="T22" fmla="*/ 1767 w 2153"/>
                <a:gd name="T23" fmla="*/ 1543 h 1930"/>
                <a:gd name="T24" fmla="*/ 1749 w 2153"/>
                <a:gd name="T25" fmla="*/ 1297 h 1930"/>
                <a:gd name="T26" fmla="*/ 1785 w 2153"/>
                <a:gd name="T27" fmla="*/ 1091 h 1930"/>
                <a:gd name="T28" fmla="*/ 1791 w 2153"/>
                <a:gd name="T29" fmla="*/ 881 h 1930"/>
                <a:gd name="T30" fmla="*/ 1283 w 2153"/>
                <a:gd name="T31" fmla="*/ 1013 h 1930"/>
                <a:gd name="T32" fmla="*/ 834 w 2153"/>
                <a:gd name="T33" fmla="*/ 1138 h 1930"/>
                <a:gd name="T34" fmla="*/ 326 w 2153"/>
                <a:gd name="T35" fmla="*/ 1321 h 1930"/>
                <a:gd name="T36" fmla="*/ 18 w 2153"/>
                <a:gd name="T37" fmla="*/ 1429 h 1930"/>
                <a:gd name="T38" fmla="*/ 314 w 2153"/>
                <a:gd name="T39" fmla="*/ 1291 h 1930"/>
                <a:gd name="T40" fmla="*/ 691 w 2153"/>
                <a:gd name="T41" fmla="*/ 1150 h 1930"/>
                <a:gd name="T42" fmla="*/ 1034 w 2153"/>
                <a:gd name="T43" fmla="*/ 1043 h 1930"/>
                <a:gd name="T44" fmla="*/ 1429 w 2153"/>
                <a:gd name="T45" fmla="*/ 935 h 1930"/>
                <a:gd name="T46" fmla="*/ 1713 w 2153"/>
                <a:gd name="T47" fmla="*/ 821 h 1930"/>
                <a:gd name="T48" fmla="*/ 1351 w 2153"/>
                <a:gd name="T49" fmla="*/ 626 h 1930"/>
                <a:gd name="T50" fmla="*/ 873 w 2153"/>
                <a:gd name="T51" fmla="*/ 518 h 1930"/>
                <a:gd name="T52" fmla="*/ 230 w 2153"/>
                <a:gd name="T53" fmla="*/ 161 h 1930"/>
                <a:gd name="T54" fmla="*/ 0 w 2153"/>
                <a:gd name="T55" fmla="*/ 83 h 1930"/>
                <a:gd name="T56" fmla="*/ 332 w 2153"/>
                <a:gd name="T57" fmla="*/ 179 h 1930"/>
                <a:gd name="T58" fmla="*/ 721 w 2153"/>
                <a:gd name="T59" fmla="*/ 386 h 1930"/>
                <a:gd name="T60" fmla="*/ 945 w 2153"/>
                <a:gd name="T61" fmla="*/ 494 h 1930"/>
                <a:gd name="T62" fmla="*/ 1369 w 2153"/>
                <a:gd name="T63" fmla="*/ 596 h 1930"/>
                <a:gd name="T64" fmla="*/ 1671 w 2153"/>
                <a:gd name="T65" fmla="*/ 749 h 1930"/>
                <a:gd name="T66" fmla="*/ 1441 w 2153"/>
                <a:gd name="T67" fmla="*/ 464 h 1930"/>
                <a:gd name="T68" fmla="*/ 1301 w 2153"/>
                <a:gd name="T69" fmla="*/ 191 h 1930"/>
                <a:gd name="T70" fmla="*/ 1169 w 2153"/>
                <a:gd name="T71" fmla="*/ 0 h 1930"/>
                <a:gd name="T72" fmla="*/ 1357 w 2153"/>
                <a:gd name="T73" fmla="*/ 215 h 1930"/>
                <a:gd name="T74" fmla="*/ 1507 w 2153"/>
                <a:gd name="T75" fmla="*/ 488 h 1930"/>
                <a:gd name="T76" fmla="*/ 1767 w 2153"/>
                <a:gd name="T77" fmla="*/ 809 h 1930"/>
                <a:gd name="T78" fmla="*/ 1866 w 2153"/>
                <a:gd name="T79" fmla="*/ 857 h 1930"/>
                <a:gd name="T80" fmla="*/ 1866 w 2153"/>
                <a:gd name="T81" fmla="*/ 85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374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7375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9ACA-DED7-451D-AE62-857C716A58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002513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C697D-82DC-4692-AD03-C988ECBBC2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339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64B1E-3323-432B-8511-C8C8236D20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563148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3D7B1-E98E-4784-900C-532AA12B75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190600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A1120-30BF-4D03-9FC3-DDA12F41B32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285976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7908F-182E-45B8-8B54-629AE37CE1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106453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13525-BEF6-4C21-A87F-B2390AE31F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501174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84B7C-4830-49AC-857C-18F204D913B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952132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F9737-4B81-4B10-85BC-4F99A0D050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235165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D7254-5CA2-4FEC-BFED-C85628E696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5097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B481F-17B0-43AD-8A11-FCEC848B1A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757997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5128A-B18B-4785-A0F9-64AB90B7A1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1519343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6 w 1000"/>
              <a:gd name="T3" fmla="*/ 0 h 1000"/>
              <a:gd name="T4" fmla="*/ 2147483646 w 1000"/>
              <a:gd name="T5" fmla="*/ 1314299689 h 1000"/>
              <a:gd name="T6" fmla="*/ 0 w 1000"/>
              <a:gd name="T7" fmla="*/ 1314299689 h 1000"/>
              <a:gd name="T8" fmla="*/ 0 w 1000"/>
              <a:gd name="T9" fmla="*/ 0 h 1000"/>
              <a:gd name="T10" fmla="*/ 2147483646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2AAEF-6D3A-45DF-8858-42AF3D6DE3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4989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DF263-14E1-484C-9F0F-7C96B6A656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587789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B6E94-C336-4E4E-BA50-71D4C74BDD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102805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A7DCD-18B3-48FE-A3CB-658974EAAA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179879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98640-26AA-49C2-879D-A852659C7C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13755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C5BA1-386F-4923-AD40-6C963EE2156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817205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B9848-548D-4B8C-BB9A-3881A73694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878119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F2345-35B8-4A77-ADA4-68FDE614E3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812180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361D1-3A81-4345-9E92-9F46BDBD21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887458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E2043F-0B56-431E-9492-9A77A0B6E49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695031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5C6B0-8723-4D70-BB79-42F292F348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560794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F1824-1C86-4BDA-A755-B40C42EFB0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1796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4.wmf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12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5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A2B85778-3485-4564-A989-9E11CA187E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1" r:id="rId1"/>
    <p:sldLayoutId id="2147484362" r:id="rId2"/>
    <p:sldLayoutId id="2147484363" r:id="rId3"/>
    <p:sldLayoutId id="2147484364" r:id="rId4"/>
    <p:sldLayoutId id="2147484365" r:id="rId5"/>
    <p:sldLayoutId id="2147484366" r:id="rId6"/>
    <p:sldLayoutId id="2147484367" r:id="rId7"/>
    <p:sldLayoutId id="2147484368" r:id="rId8"/>
    <p:sldLayoutId id="2147484369" r:id="rId9"/>
    <p:sldLayoutId id="2147484370" r:id="rId10"/>
    <p:sldLayoutId id="21474843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24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grpSp>
          <p:nvGrpSpPr>
            <p:cNvPr id="10250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25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25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024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4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788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88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EF2E0205-7225-46D4-ACDB-E5663F31FA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24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0" r:id="rId1"/>
    <p:sldLayoutId id="2147484452" r:id="rId2"/>
    <p:sldLayoutId id="2147484453" r:id="rId3"/>
    <p:sldLayoutId id="2147484454" r:id="rId4"/>
    <p:sldLayoutId id="2147484455" r:id="rId5"/>
    <p:sldLayoutId id="2147484456" r:id="rId6"/>
    <p:sldLayoutId id="2147484457" r:id="rId7"/>
    <p:sldLayoutId id="2147484458" r:id="rId8"/>
    <p:sldLayoutId id="2147484459" r:id="rId9"/>
    <p:sldLayoutId id="2147484460" r:id="rId10"/>
    <p:sldLayoutId id="214748446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8499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1273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1274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1275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1276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1277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8500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8500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1280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1281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1282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1283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8500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1285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8500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1287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8501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1289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1290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1291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11E8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501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</p:grpSp>
      <p:sp>
        <p:nvSpPr>
          <p:cNvPr id="85016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5017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5018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5019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21A299D3-8B8E-4C62-AFEB-B2087EFC41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5020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61" r:id="rId1"/>
    <p:sldLayoutId id="2147484462" r:id="rId2"/>
    <p:sldLayoutId id="2147484463" r:id="rId3"/>
    <p:sldLayoutId id="2147484464" r:id="rId4"/>
    <p:sldLayoutId id="2147484465" r:id="rId5"/>
    <p:sldLayoutId id="2147484466" r:id="rId6"/>
    <p:sldLayoutId id="2147484467" r:id="rId7"/>
    <p:sldLayoutId id="2147484468" r:id="rId8"/>
    <p:sldLayoutId id="2147484469" r:id="rId9"/>
    <p:sldLayoutId id="2147484470" r:id="rId10"/>
    <p:sldLayoutId id="21474844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l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l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2296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ru-RU" altLang="ru-RU" smtClean="0"/>
            </a:p>
          </p:txBody>
        </p:sp>
        <p:sp>
          <p:nvSpPr>
            <p:cNvPr id="12297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ru-RU" altLang="ru-RU" smtClean="0"/>
            </a:p>
          </p:txBody>
        </p:sp>
        <p:sp>
          <p:nvSpPr>
            <p:cNvPr id="8806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kumimoji="1" lang="ru-RU" altLang="ru-RU"/>
            </a:p>
          </p:txBody>
        </p:sp>
        <p:grpSp>
          <p:nvGrpSpPr>
            <p:cNvPr id="12299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231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233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2341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2348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349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</a:gdLst>
                      <a:ahLst/>
                      <a:cxnLst>
                        <a:cxn ang="T110">
                          <a:pos x="T0" y="T1"/>
                        </a:cxn>
                        <a:cxn ang="T111">
                          <a:pos x="T2" y="T3"/>
                        </a:cxn>
                        <a:cxn ang="T112">
                          <a:pos x="T4" y="T5"/>
                        </a:cxn>
                        <a:cxn ang="T113">
                          <a:pos x="T6" y="T7"/>
                        </a:cxn>
                        <a:cxn ang="T114">
                          <a:pos x="T8" y="T9"/>
                        </a:cxn>
                        <a:cxn ang="T115">
                          <a:pos x="T10" y="T11"/>
                        </a:cxn>
                        <a:cxn ang="T116">
                          <a:pos x="T12" y="T13"/>
                        </a:cxn>
                        <a:cxn ang="T117">
                          <a:pos x="T14" y="T15"/>
                        </a:cxn>
                        <a:cxn ang="T118">
                          <a:pos x="T16" y="T17"/>
                        </a:cxn>
                        <a:cxn ang="T119">
                          <a:pos x="T18" y="T19"/>
                        </a:cxn>
                        <a:cxn ang="T120">
                          <a:pos x="T20" y="T21"/>
                        </a:cxn>
                        <a:cxn ang="T121">
                          <a:pos x="T22" y="T23"/>
                        </a:cxn>
                        <a:cxn ang="T122">
                          <a:pos x="T24" y="T25"/>
                        </a:cxn>
                        <a:cxn ang="T123">
                          <a:pos x="T26" y="T27"/>
                        </a:cxn>
                        <a:cxn ang="T124">
                          <a:pos x="T28" y="T29"/>
                        </a:cxn>
                        <a:cxn ang="T125">
                          <a:pos x="T30" y="T31"/>
                        </a:cxn>
                        <a:cxn ang="T126">
                          <a:pos x="T32" y="T33"/>
                        </a:cxn>
                        <a:cxn ang="T127">
                          <a:pos x="T34" y="T35"/>
                        </a:cxn>
                        <a:cxn ang="T128">
                          <a:pos x="T36" y="T37"/>
                        </a:cxn>
                        <a:cxn ang="T129">
                          <a:pos x="T38" y="T39"/>
                        </a:cxn>
                        <a:cxn ang="T130">
                          <a:pos x="T40" y="T41"/>
                        </a:cxn>
                        <a:cxn ang="T131">
                          <a:pos x="T42" y="T43"/>
                        </a:cxn>
                        <a:cxn ang="T132">
                          <a:pos x="T44" y="T45"/>
                        </a:cxn>
                        <a:cxn ang="T133">
                          <a:pos x="T46" y="T47"/>
                        </a:cxn>
                        <a:cxn ang="T134">
                          <a:pos x="T48" y="T49"/>
                        </a:cxn>
                        <a:cxn ang="T135">
                          <a:pos x="T50" y="T51"/>
                        </a:cxn>
                        <a:cxn ang="T136">
                          <a:pos x="T52" y="T53"/>
                        </a:cxn>
                        <a:cxn ang="T137">
                          <a:pos x="T54" y="T55"/>
                        </a:cxn>
                        <a:cxn ang="T138">
                          <a:pos x="T56" y="T57"/>
                        </a:cxn>
                        <a:cxn ang="T139">
                          <a:pos x="T58" y="T59"/>
                        </a:cxn>
                        <a:cxn ang="T140">
                          <a:pos x="T60" y="T61"/>
                        </a:cxn>
                        <a:cxn ang="T141">
                          <a:pos x="T62" y="T63"/>
                        </a:cxn>
                        <a:cxn ang="T142">
                          <a:pos x="T64" y="T65"/>
                        </a:cxn>
                        <a:cxn ang="T143">
                          <a:pos x="T66" y="T67"/>
                        </a:cxn>
                        <a:cxn ang="T144">
                          <a:pos x="T68" y="T69"/>
                        </a:cxn>
                        <a:cxn ang="T145">
                          <a:pos x="T70" y="T71"/>
                        </a:cxn>
                        <a:cxn ang="T146">
                          <a:pos x="T72" y="T73"/>
                        </a:cxn>
                        <a:cxn ang="T147">
                          <a:pos x="T74" y="T75"/>
                        </a:cxn>
                        <a:cxn ang="T148">
                          <a:pos x="T76" y="T77"/>
                        </a:cxn>
                        <a:cxn ang="T149">
                          <a:pos x="T78" y="T79"/>
                        </a:cxn>
                        <a:cxn ang="T150">
                          <a:pos x="T80" y="T81"/>
                        </a:cxn>
                        <a:cxn ang="T151">
                          <a:pos x="T82" y="T83"/>
                        </a:cxn>
                        <a:cxn ang="T152">
                          <a:pos x="T84" y="T85"/>
                        </a:cxn>
                        <a:cxn ang="T153">
                          <a:pos x="T86" y="T87"/>
                        </a:cxn>
                        <a:cxn ang="T154">
                          <a:pos x="T88" y="T89"/>
                        </a:cxn>
                        <a:cxn ang="T155">
                          <a:pos x="T90" y="T91"/>
                        </a:cxn>
                        <a:cxn ang="T156">
                          <a:pos x="T92" y="T93"/>
                        </a:cxn>
                        <a:cxn ang="T157">
                          <a:pos x="T94" y="T95"/>
                        </a:cxn>
                        <a:cxn ang="T158">
                          <a:pos x="T96" y="T97"/>
                        </a:cxn>
                        <a:cxn ang="T159">
                          <a:pos x="T98" y="T99"/>
                        </a:cxn>
                        <a:cxn ang="T160">
                          <a:pos x="T100" y="T101"/>
                        </a:cxn>
                        <a:cxn ang="T161">
                          <a:pos x="T102" y="T103"/>
                        </a:cxn>
                        <a:cxn ang="T162">
                          <a:pos x="T104" y="T105"/>
                        </a:cxn>
                        <a:cxn ang="T163">
                          <a:pos x="T106" y="T107"/>
                        </a:cxn>
                        <a:cxn ang="T164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234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ru-RU" altLang="ru-RU" smtClean="0"/>
                  </a:p>
                </p:txBody>
              </p:sp>
              <p:sp>
                <p:nvSpPr>
                  <p:cNvPr id="12343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44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45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46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4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12333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34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35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36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37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38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39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40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12312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2313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14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15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16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17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18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19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20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21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22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23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24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25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26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27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28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29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30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331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1230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11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8811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230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11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230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ru-RU" altLang="ru-RU" smtClean="0"/>
            </a:p>
          </p:txBody>
        </p:sp>
        <p:sp>
          <p:nvSpPr>
            <p:cNvPr id="8811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231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T0" fmla="*/ 170 w 21600"/>
                <a:gd name="T1" fmla="*/ 0 h 21600"/>
                <a:gd name="T2" fmla="*/ 86 w 21600"/>
                <a:gd name="T3" fmla="*/ 0 h 21600"/>
                <a:gd name="T4" fmla="*/ 2 w 21600"/>
                <a:gd name="T5" fmla="*/ 0 h 21600"/>
                <a:gd name="T6" fmla="*/ 8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05 w 21600"/>
                <a:gd name="T13" fmla="*/ 2130 h 21600"/>
                <a:gd name="T14" fmla="*/ 19495 w 21600"/>
                <a:gd name="T15" fmla="*/ 194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endParaRPr lang="ru-RU"/>
            </a:p>
          </p:txBody>
        </p:sp>
      </p:grpSp>
      <p:sp>
        <p:nvSpPr>
          <p:cNvPr id="12291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2292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8123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8124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8125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43383C00-EA20-453F-AC48-7259E041B4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2" r:id="rId1"/>
    <p:sldLayoutId id="2147484472" r:id="rId2"/>
    <p:sldLayoutId id="2147484473" r:id="rId3"/>
    <p:sldLayoutId id="2147484474" r:id="rId4"/>
    <p:sldLayoutId id="2147484475" r:id="rId5"/>
    <p:sldLayoutId id="2147484476" r:id="rId6"/>
    <p:sldLayoutId id="2147484477" r:id="rId7"/>
    <p:sldLayoutId id="2147484478" r:id="rId8"/>
    <p:sldLayoutId id="2147484479" r:id="rId9"/>
    <p:sldLayoutId id="2147484480" r:id="rId10"/>
    <p:sldLayoutId id="214748448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147483646 w 2903"/>
              <a:gd name="T1" fmla="*/ 2147483646 h 3686"/>
              <a:gd name="T2" fmla="*/ 2147483646 w 2903"/>
              <a:gd name="T3" fmla="*/ 2147483646 h 3686"/>
              <a:gd name="T4" fmla="*/ 2147483646 w 2903"/>
              <a:gd name="T5" fmla="*/ 0 h 3686"/>
              <a:gd name="T6" fmla="*/ 2147483646 w 2903"/>
              <a:gd name="T7" fmla="*/ 2147483646 h 3686"/>
              <a:gd name="T8" fmla="*/ 2147483646 w 2903"/>
              <a:gd name="T9" fmla="*/ 2147483646 h 3686"/>
              <a:gd name="T10" fmla="*/ 0 w 2903"/>
              <a:gd name="T11" fmla="*/ 2147483646 h 3686"/>
              <a:gd name="T12" fmla="*/ 2147483646 w 2903"/>
              <a:gd name="T13" fmla="*/ 2147483646 h 3686"/>
              <a:gd name="T14" fmla="*/ 2147483646 w 2903"/>
              <a:gd name="T15" fmla="*/ 2147483646 h 3686"/>
              <a:gd name="T16" fmla="*/ 2147483646 w 2903"/>
              <a:gd name="T17" fmla="*/ 2147483646 h 3686"/>
              <a:gd name="T18" fmla="*/ 2147483646 w 2903"/>
              <a:gd name="T19" fmla="*/ 2147483646 h 3686"/>
              <a:gd name="T20" fmla="*/ 2147483646 w 2903"/>
              <a:gd name="T21" fmla="*/ 2147483646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1759BBAD-A498-4967-ACCA-1FD799C7E4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332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147483646 w 2911"/>
              <a:gd name="T1" fmla="*/ 0 h 3703"/>
              <a:gd name="T2" fmla="*/ 2147483646 w 2911"/>
              <a:gd name="T3" fmla="*/ 2147483646 h 3703"/>
              <a:gd name="T4" fmla="*/ 2147483646 w 2911"/>
              <a:gd name="T5" fmla="*/ 2147483646 h 3703"/>
              <a:gd name="T6" fmla="*/ 0 w 2911"/>
              <a:gd name="T7" fmla="*/ 2147483646 h 3703"/>
              <a:gd name="T8" fmla="*/ 2147483646 w 2911"/>
              <a:gd name="T9" fmla="*/ 2147483646 h 3703"/>
              <a:gd name="T10" fmla="*/ 2147483646 w 2911"/>
              <a:gd name="T11" fmla="*/ 2147483646 h 3703"/>
              <a:gd name="T12" fmla="*/ 2147483646 w 2911"/>
              <a:gd name="T13" fmla="*/ 2147483646 h 3703"/>
              <a:gd name="T14" fmla="*/ 2147483646 w 2911"/>
              <a:gd name="T15" fmla="*/ 2147483646 h 3703"/>
              <a:gd name="T16" fmla="*/ 2147483646 w 2911"/>
              <a:gd name="T17" fmla="*/ 2147483646 h 3703"/>
              <a:gd name="T18" fmla="*/ 2147483646 w 2911"/>
              <a:gd name="T19" fmla="*/ 0 h 3703"/>
              <a:gd name="T20" fmla="*/ 2147483646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147483646 h 2777"/>
              <a:gd name="T2" fmla="*/ 2147483646 w 2561"/>
              <a:gd name="T3" fmla="*/ 2147483646 h 2777"/>
              <a:gd name="T4" fmla="*/ 2147483646 w 2561"/>
              <a:gd name="T5" fmla="*/ 2147483646 h 2777"/>
              <a:gd name="T6" fmla="*/ 2147483646 w 2561"/>
              <a:gd name="T7" fmla="*/ 2147483646 h 2777"/>
              <a:gd name="T8" fmla="*/ 2147483646 w 2561"/>
              <a:gd name="T9" fmla="*/ 2147483646 h 2777"/>
              <a:gd name="T10" fmla="*/ 2147483646 w 2561"/>
              <a:gd name="T11" fmla="*/ 0 h 2777"/>
              <a:gd name="T12" fmla="*/ 0 w 2561"/>
              <a:gd name="T13" fmla="*/ 2147483646 h 2777"/>
              <a:gd name="T14" fmla="*/ 0 w 2561"/>
              <a:gd name="T15" fmla="*/ 2147483646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332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333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99 w 2177"/>
                <a:gd name="T1" fmla="*/ 158 h 1298"/>
                <a:gd name="T2" fmla="*/ 178 w 2177"/>
                <a:gd name="T3" fmla="*/ 139 h 1298"/>
                <a:gd name="T4" fmla="*/ 167 w 2177"/>
                <a:gd name="T5" fmla="*/ 60 h 1298"/>
                <a:gd name="T6" fmla="*/ 268 w 2177"/>
                <a:gd name="T7" fmla="*/ 42 h 1298"/>
                <a:gd name="T8" fmla="*/ 273 w 2177"/>
                <a:gd name="T9" fmla="*/ 26 h 1298"/>
                <a:gd name="T10" fmla="*/ 263 w 2177"/>
                <a:gd name="T11" fmla="*/ 13 h 1298"/>
                <a:gd name="T12" fmla="*/ 160 w 2177"/>
                <a:gd name="T13" fmla="*/ 27 h 1298"/>
                <a:gd name="T14" fmla="*/ 153 w 2177"/>
                <a:gd name="T15" fmla="*/ 4 h 1298"/>
                <a:gd name="T16" fmla="*/ 136 w 2177"/>
                <a:gd name="T17" fmla="*/ 0 h 1298"/>
                <a:gd name="T18" fmla="*/ 120 w 2177"/>
                <a:gd name="T19" fmla="*/ 4 h 1298"/>
                <a:gd name="T20" fmla="*/ 111 w 2177"/>
                <a:gd name="T21" fmla="*/ 14 h 1298"/>
                <a:gd name="T22" fmla="*/ 118 w 2177"/>
                <a:gd name="T23" fmla="*/ 36 h 1298"/>
                <a:gd name="T24" fmla="*/ 83 w 2177"/>
                <a:gd name="T25" fmla="*/ 56 h 1298"/>
                <a:gd name="T26" fmla="*/ 123 w 2177"/>
                <a:gd name="T27" fmla="*/ 60 h 1298"/>
                <a:gd name="T28" fmla="*/ 139 w 2177"/>
                <a:gd name="T29" fmla="*/ 112 h 1298"/>
                <a:gd name="T30" fmla="*/ 18 w 2177"/>
                <a:gd name="T31" fmla="*/ 59 h 1298"/>
                <a:gd name="T32" fmla="*/ 6 w 2177"/>
                <a:gd name="T33" fmla="*/ 64 h 1298"/>
                <a:gd name="T34" fmla="*/ 0 w 2177"/>
                <a:gd name="T35" fmla="*/ 80 h 1298"/>
                <a:gd name="T36" fmla="*/ 7 w 2177"/>
                <a:gd name="T37" fmla="*/ 98 h 1298"/>
                <a:gd name="T38" fmla="*/ 143 w 2177"/>
                <a:gd name="T39" fmla="*/ 161 h 1298"/>
                <a:gd name="T40" fmla="*/ 173 w 2177"/>
                <a:gd name="T41" fmla="*/ 157 h 1298"/>
                <a:gd name="T42" fmla="*/ 197 w 2177"/>
                <a:gd name="T43" fmla="*/ 163 h 1298"/>
                <a:gd name="T44" fmla="*/ 199 w 2177"/>
                <a:gd name="T45" fmla="*/ 158 h 1298"/>
                <a:gd name="T46" fmla="*/ 199 w 2177"/>
                <a:gd name="T47" fmla="*/ 158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1 h 258"/>
                <a:gd name="T2" fmla="*/ 15 w 143"/>
                <a:gd name="T3" fmla="*/ 0 h 258"/>
                <a:gd name="T4" fmla="*/ 17 w 143"/>
                <a:gd name="T5" fmla="*/ 30 h 258"/>
                <a:gd name="T6" fmla="*/ 1 w 143"/>
                <a:gd name="T7" fmla="*/ 33 h 258"/>
                <a:gd name="T8" fmla="*/ 0 w 143"/>
                <a:gd name="T9" fmla="*/ 1 h 258"/>
                <a:gd name="T10" fmla="*/ 0 w 143"/>
                <a:gd name="T11" fmla="*/ 1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7 w 1586"/>
                <a:gd name="T1" fmla="*/ 0 h 821"/>
                <a:gd name="T2" fmla="*/ 166 w 1586"/>
                <a:gd name="T3" fmla="*/ 64 h 821"/>
                <a:gd name="T4" fmla="*/ 178 w 1586"/>
                <a:gd name="T5" fmla="*/ 79 h 821"/>
                <a:gd name="T6" fmla="*/ 198 w 1586"/>
                <a:gd name="T7" fmla="*/ 99 h 821"/>
                <a:gd name="T8" fmla="*/ 195 w 1586"/>
                <a:gd name="T9" fmla="*/ 102 h 821"/>
                <a:gd name="T10" fmla="*/ 168 w 1586"/>
                <a:gd name="T11" fmla="*/ 98 h 821"/>
                <a:gd name="T12" fmla="*/ 143 w 1586"/>
                <a:gd name="T13" fmla="*/ 101 h 821"/>
                <a:gd name="T14" fmla="*/ 5 w 1586"/>
                <a:gd name="T15" fmla="*/ 37 h 821"/>
                <a:gd name="T16" fmla="*/ 0 w 1586"/>
                <a:gd name="T17" fmla="*/ 18 h 821"/>
                <a:gd name="T18" fmla="*/ 5 w 1586"/>
                <a:gd name="T19" fmla="*/ 4 h 821"/>
                <a:gd name="T20" fmla="*/ 17 w 1586"/>
                <a:gd name="T21" fmla="*/ 0 h 821"/>
                <a:gd name="T22" fmla="*/ 1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41 h 747"/>
                <a:gd name="T2" fmla="*/ 116 w 1049"/>
                <a:gd name="T3" fmla="*/ 94 h 747"/>
                <a:gd name="T4" fmla="*/ 118 w 1049"/>
                <a:gd name="T5" fmla="*/ 67 h 747"/>
                <a:gd name="T6" fmla="*/ 132 w 1049"/>
                <a:gd name="T7" fmla="*/ 53 h 747"/>
                <a:gd name="T8" fmla="*/ 10 w 1049"/>
                <a:gd name="T9" fmla="*/ 0 h 747"/>
                <a:gd name="T10" fmla="*/ 0 w 1049"/>
                <a:gd name="T11" fmla="*/ 16 h 747"/>
                <a:gd name="T12" fmla="*/ 0 w 1049"/>
                <a:gd name="T13" fmla="*/ 41 h 747"/>
                <a:gd name="T14" fmla="*/ 0 w 1049"/>
                <a:gd name="T15" fmla="*/ 41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4 h 241"/>
                <a:gd name="T2" fmla="*/ 19 w 272"/>
                <a:gd name="T3" fmla="*/ 0 h 241"/>
                <a:gd name="T4" fmla="*/ 31 w 272"/>
                <a:gd name="T5" fmla="*/ 5 h 241"/>
                <a:gd name="T6" fmla="*/ 33 w 272"/>
                <a:gd name="T7" fmla="*/ 18 h 241"/>
                <a:gd name="T8" fmla="*/ 20 w 272"/>
                <a:gd name="T9" fmla="*/ 19 h 241"/>
                <a:gd name="T10" fmla="*/ 4 w 272"/>
                <a:gd name="T11" fmla="*/ 31 h 241"/>
                <a:gd name="T12" fmla="*/ 0 w 272"/>
                <a:gd name="T13" fmla="*/ 4 h 241"/>
                <a:gd name="T14" fmla="*/ 0 w 272"/>
                <a:gd name="T15" fmla="*/ 4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9 w 152"/>
                <a:gd name="T1" fmla="*/ 1 h 224"/>
                <a:gd name="T2" fmla="*/ 19 w 152"/>
                <a:gd name="T3" fmla="*/ 28 h 224"/>
                <a:gd name="T4" fmla="*/ 0 w 152"/>
                <a:gd name="T5" fmla="*/ 1 h 224"/>
                <a:gd name="T6" fmla="*/ 9 w 152"/>
                <a:gd name="T7" fmla="*/ 0 h 224"/>
                <a:gd name="T8" fmla="*/ 19 w 152"/>
                <a:gd name="T9" fmla="*/ 1 h 224"/>
                <a:gd name="T10" fmla="*/ 19 w 152"/>
                <a:gd name="T11" fmla="*/ 1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10 h 764"/>
                <a:gd name="T2" fmla="*/ 11 w 386"/>
                <a:gd name="T3" fmla="*/ 0 h 764"/>
                <a:gd name="T4" fmla="*/ 29 w 386"/>
                <a:gd name="T5" fmla="*/ 1 h 764"/>
                <a:gd name="T6" fmla="*/ 49 w 386"/>
                <a:gd name="T7" fmla="*/ 96 h 764"/>
                <a:gd name="T8" fmla="*/ 35 w 386"/>
                <a:gd name="T9" fmla="*/ 91 h 764"/>
                <a:gd name="T10" fmla="*/ 19 w 386"/>
                <a:gd name="T11" fmla="*/ 85 h 764"/>
                <a:gd name="T12" fmla="*/ 0 w 386"/>
                <a:gd name="T13" fmla="*/ 10 h 764"/>
                <a:gd name="T14" fmla="*/ 0 w 386"/>
                <a:gd name="T15" fmla="*/ 10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87 w 728"/>
                <a:gd name="T1" fmla="*/ 0 h 348"/>
                <a:gd name="T2" fmla="*/ 0 w 728"/>
                <a:gd name="T3" fmla="*/ 14 h 348"/>
                <a:gd name="T4" fmla="*/ 4 w 728"/>
                <a:gd name="T5" fmla="*/ 44 h 348"/>
                <a:gd name="T6" fmla="*/ 90 w 728"/>
                <a:gd name="T7" fmla="*/ 30 h 348"/>
                <a:gd name="T8" fmla="*/ 91 w 728"/>
                <a:gd name="T9" fmla="*/ 6 h 348"/>
                <a:gd name="T10" fmla="*/ 87 w 728"/>
                <a:gd name="T11" fmla="*/ 0 h 348"/>
                <a:gd name="T12" fmla="*/ 87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34 w 312"/>
                <a:gd name="T1" fmla="*/ 0 h 135"/>
                <a:gd name="T2" fmla="*/ 0 w 312"/>
                <a:gd name="T3" fmla="*/ 9 h 135"/>
                <a:gd name="T4" fmla="*/ 39 w 312"/>
                <a:gd name="T5" fmla="*/ 16 h 135"/>
                <a:gd name="T6" fmla="*/ 34 w 312"/>
                <a:gd name="T7" fmla="*/ 0 h 135"/>
                <a:gd name="T8" fmla="*/ 34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334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334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336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3 h 175"/>
                    <a:gd name="T2" fmla="*/ 15 w 313"/>
                    <a:gd name="T3" fmla="*/ 1 h 175"/>
                    <a:gd name="T4" fmla="*/ 27 w 313"/>
                    <a:gd name="T5" fmla="*/ 0 h 175"/>
                    <a:gd name="T6" fmla="*/ 37 w 313"/>
                    <a:gd name="T7" fmla="*/ 3 h 175"/>
                    <a:gd name="T8" fmla="*/ 40 w 313"/>
                    <a:gd name="T9" fmla="*/ 11 h 175"/>
                    <a:gd name="T10" fmla="*/ 21 w 313"/>
                    <a:gd name="T11" fmla="*/ 8 h 175"/>
                    <a:gd name="T12" fmla="*/ 10 w 313"/>
                    <a:gd name="T13" fmla="*/ 12 h 175"/>
                    <a:gd name="T14" fmla="*/ 2 w 313"/>
                    <a:gd name="T15" fmla="*/ 21 h 175"/>
                    <a:gd name="T16" fmla="*/ 0 w 313"/>
                    <a:gd name="T17" fmla="*/ 13 h 175"/>
                    <a:gd name="T18" fmla="*/ 0 w 313"/>
                    <a:gd name="T19" fmla="*/ 13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6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5 h 266"/>
                    <a:gd name="T2" fmla="*/ 20 w 230"/>
                    <a:gd name="T3" fmla="*/ 34 h 266"/>
                    <a:gd name="T4" fmla="*/ 29 w 230"/>
                    <a:gd name="T5" fmla="*/ 32 h 266"/>
                    <a:gd name="T6" fmla="*/ 28 w 230"/>
                    <a:gd name="T7" fmla="*/ 3 h 266"/>
                    <a:gd name="T8" fmla="*/ 21 w 230"/>
                    <a:gd name="T9" fmla="*/ 0 h 266"/>
                    <a:gd name="T10" fmla="*/ 23 w 230"/>
                    <a:gd name="T11" fmla="*/ 25 h 266"/>
                    <a:gd name="T12" fmla="*/ 9 w 230"/>
                    <a:gd name="T13" fmla="*/ 1 h 266"/>
                    <a:gd name="T14" fmla="*/ 0 w 230"/>
                    <a:gd name="T15" fmla="*/ 5 h 266"/>
                    <a:gd name="T16" fmla="*/ 0 w 230"/>
                    <a:gd name="T17" fmla="*/ 5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6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3 h 234"/>
                    <a:gd name="T2" fmla="*/ 4 w 87"/>
                    <a:gd name="T3" fmla="*/ 12 h 234"/>
                    <a:gd name="T4" fmla="*/ 5 w 87"/>
                    <a:gd name="T5" fmla="*/ 20 h 234"/>
                    <a:gd name="T6" fmla="*/ 3 w 87"/>
                    <a:gd name="T7" fmla="*/ 30 h 234"/>
                    <a:gd name="T8" fmla="*/ 10 w 87"/>
                    <a:gd name="T9" fmla="*/ 28 h 234"/>
                    <a:gd name="T10" fmla="*/ 10 w 87"/>
                    <a:gd name="T11" fmla="*/ 15 h 234"/>
                    <a:gd name="T12" fmla="*/ 5 w 87"/>
                    <a:gd name="T13" fmla="*/ 0 h 234"/>
                    <a:gd name="T14" fmla="*/ 0 w 87"/>
                    <a:gd name="T15" fmla="*/ 3 h 234"/>
                    <a:gd name="T16" fmla="*/ 0 w 87"/>
                    <a:gd name="T17" fmla="*/ 3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3350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3 w 1190"/>
                  <a:gd name="T1" fmla="*/ 0 h 500"/>
                  <a:gd name="T2" fmla="*/ 149 w 1190"/>
                  <a:gd name="T3" fmla="*/ 62 h 500"/>
                  <a:gd name="T4" fmla="*/ 135 w 1190"/>
                  <a:gd name="T5" fmla="*/ 63 h 500"/>
                  <a:gd name="T6" fmla="*/ 0 w 1190"/>
                  <a:gd name="T7" fmla="*/ 4 h 500"/>
                  <a:gd name="T8" fmla="*/ 13 w 1190"/>
                  <a:gd name="T9" fmla="*/ 0 h 500"/>
                  <a:gd name="T10" fmla="*/ 13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1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 w 489"/>
                  <a:gd name="T1" fmla="*/ 5 h 296"/>
                  <a:gd name="T2" fmla="*/ 20 w 489"/>
                  <a:gd name="T3" fmla="*/ 9 h 296"/>
                  <a:gd name="T4" fmla="*/ 40 w 489"/>
                  <a:gd name="T5" fmla="*/ 18 h 296"/>
                  <a:gd name="T6" fmla="*/ 55 w 489"/>
                  <a:gd name="T7" fmla="*/ 31 h 296"/>
                  <a:gd name="T8" fmla="*/ 40 w 489"/>
                  <a:gd name="T9" fmla="*/ 29 h 296"/>
                  <a:gd name="T10" fmla="*/ 17 w 489"/>
                  <a:gd name="T11" fmla="*/ 19 h 296"/>
                  <a:gd name="T12" fmla="*/ 6 w 489"/>
                  <a:gd name="T13" fmla="*/ 10 h 296"/>
                  <a:gd name="T14" fmla="*/ 13 w 489"/>
                  <a:gd name="T15" fmla="*/ 21 h 296"/>
                  <a:gd name="T16" fmla="*/ 34 w 489"/>
                  <a:gd name="T17" fmla="*/ 34 h 296"/>
                  <a:gd name="T18" fmla="*/ 58 w 489"/>
                  <a:gd name="T19" fmla="*/ 37 h 296"/>
                  <a:gd name="T20" fmla="*/ 61 w 489"/>
                  <a:gd name="T21" fmla="*/ 28 h 296"/>
                  <a:gd name="T22" fmla="*/ 49 w 489"/>
                  <a:gd name="T23" fmla="*/ 15 h 296"/>
                  <a:gd name="T24" fmla="*/ 21 w 489"/>
                  <a:gd name="T25" fmla="*/ 3 h 296"/>
                  <a:gd name="T26" fmla="*/ 0 w 489"/>
                  <a:gd name="T27" fmla="*/ 0 h 296"/>
                  <a:gd name="T28" fmla="*/ 1 w 489"/>
                  <a:gd name="T29" fmla="*/ 5 h 296"/>
                  <a:gd name="T30" fmla="*/ 1 w 489"/>
                  <a:gd name="T31" fmla="*/ 5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2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3 w 213"/>
                  <a:gd name="T1" fmla="*/ 0 h 478"/>
                  <a:gd name="T2" fmla="*/ 12 w 213"/>
                  <a:gd name="T3" fmla="*/ 3 h 478"/>
                  <a:gd name="T4" fmla="*/ 10 w 213"/>
                  <a:gd name="T5" fmla="*/ 24 h 478"/>
                  <a:gd name="T6" fmla="*/ 14 w 213"/>
                  <a:gd name="T7" fmla="*/ 40 h 478"/>
                  <a:gd name="T8" fmla="*/ 27 w 213"/>
                  <a:gd name="T9" fmla="*/ 56 h 478"/>
                  <a:gd name="T10" fmla="*/ 13 w 213"/>
                  <a:gd name="T11" fmla="*/ 59 h 478"/>
                  <a:gd name="T12" fmla="*/ 4 w 213"/>
                  <a:gd name="T13" fmla="*/ 42 h 478"/>
                  <a:gd name="T14" fmla="*/ 0 w 213"/>
                  <a:gd name="T15" fmla="*/ 7 h 478"/>
                  <a:gd name="T16" fmla="*/ 3 w 213"/>
                  <a:gd name="T17" fmla="*/ 0 h 478"/>
                  <a:gd name="T18" fmla="*/ 3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3353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3354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4 w 150"/>
                    <a:gd name="T1" fmla="*/ 0 h 173"/>
                    <a:gd name="T2" fmla="*/ 5 w 150"/>
                    <a:gd name="T3" fmla="*/ 9 h 173"/>
                    <a:gd name="T4" fmla="*/ 0 w 150"/>
                    <a:gd name="T5" fmla="*/ 22 h 173"/>
                    <a:gd name="T6" fmla="*/ 10 w 150"/>
                    <a:gd name="T7" fmla="*/ 20 h 173"/>
                    <a:gd name="T8" fmla="*/ 13 w 150"/>
                    <a:gd name="T9" fmla="*/ 11 h 173"/>
                    <a:gd name="T10" fmla="*/ 19 w 150"/>
                    <a:gd name="T11" fmla="*/ 4 h 173"/>
                    <a:gd name="T12" fmla="*/ 14 w 150"/>
                    <a:gd name="T13" fmla="*/ 0 h 173"/>
                    <a:gd name="T14" fmla="*/ 14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55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20 w 1684"/>
                    <a:gd name="T1" fmla="*/ 0 h 880"/>
                    <a:gd name="T2" fmla="*/ 8 w 1684"/>
                    <a:gd name="T3" fmla="*/ 7 h 880"/>
                    <a:gd name="T4" fmla="*/ 0 w 1684"/>
                    <a:gd name="T5" fmla="*/ 26 h 880"/>
                    <a:gd name="T6" fmla="*/ 9 w 1684"/>
                    <a:gd name="T7" fmla="*/ 45 h 880"/>
                    <a:gd name="T8" fmla="*/ 148 w 1684"/>
                    <a:gd name="T9" fmla="*/ 109 h 880"/>
                    <a:gd name="T10" fmla="*/ 178 w 1684"/>
                    <a:gd name="T11" fmla="*/ 105 h 880"/>
                    <a:gd name="T12" fmla="*/ 202 w 1684"/>
                    <a:gd name="T13" fmla="*/ 110 h 880"/>
                    <a:gd name="T14" fmla="*/ 211 w 1684"/>
                    <a:gd name="T15" fmla="*/ 101 h 880"/>
                    <a:gd name="T16" fmla="*/ 188 w 1684"/>
                    <a:gd name="T17" fmla="*/ 83 h 880"/>
                    <a:gd name="T18" fmla="*/ 179 w 1684"/>
                    <a:gd name="T19" fmla="*/ 64 h 880"/>
                    <a:gd name="T20" fmla="*/ 172 w 1684"/>
                    <a:gd name="T21" fmla="*/ 66 h 880"/>
                    <a:gd name="T22" fmla="*/ 180 w 1684"/>
                    <a:gd name="T23" fmla="*/ 83 h 880"/>
                    <a:gd name="T24" fmla="*/ 198 w 1684"/>
                    <a:gd name="T25" fmla="*/ 102 h 880"/>
                    <a:gd name="T26" fmla="*/ 177 w 1684"/>
                    <a:gd name="T27" fmla="*/ 99 h 880"/>
                    <a:gd name="T28" fmla="*/ 153 w 1684"/>
                    <a:gd name="T29" fmla="*/ 102 h 880"/>
                    <a:gd name="T30" fmla="*/ 157 w 1684"/>
                    <a:gd name="T31" fmla="*/ 82 h 880"/>
                    <a:gd name="T32" fmla="*/ 168 w 1684"/>
                    <a:gd name="T33" fmla="*/ 68 h 880"/>
                    <a:gd name="T34" fmla="*/ 156 w 1684"/>
                    <a:gd name="T35" fmla="*/ 69 h 880"/>
                    <a:gd name="T36" fmla="*/ 146 w 1684"/>
                    <a:gd name="T37" fmla="*/ 83 h 880"/>
                    <a:gd name="T38" fmla="*/ 143 w 1684"/>
                    <a:gd name="T39" fmla="*/ 99 h 880"/>
                    <a:gd name="T40" fmla="*/ 14 w 1684"/>
                    <a:gd name="T41" fmla="*/ 39 h 880"/>
                    <a:gd name="T42" fmla="*/ 10 w 1684"/>
                    <a:gd name="T43" fmla="*/ 27 h 880"/>
                    <a:gd name="T44" fmla="*/ 13 w 1684"/>
                    <a:gd name="T45" fmla="*/ 12 h 880"/>
                    <a:gd name="T46" fmla="*/ 28 w 1684"/>
                    <a:gd name="T47" fmla="*/ 0 h 880"/>
                    <a:gd name="T48" fmla="*/ 20 w 1684"/>
                    <a:gd name="T49" fmla="*/ 0 h 880"/>
                    <a:gd name="T50" fmla="*/ 20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56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5 w 160"/>
                    <a:gd name="T1" fmla="*/ 0 h 335"/>
                    <a:gd name="T2" fmla="*/ 3 w 160"/>
                    <a:gd name="T3" fmla="*/ 13 h 335"/>
                    <a:gd name="T4" fmla="*/ 0 w 160"/>
                    <a:gd name="T5" fmla="*/ 28 h 335"/>
                    <a:gd name="T6" fmla="*/ 5 w 160"/>
                    <a:gd name="T7" fmla="*/ 39 h 335"/>
                    <a:gd name="T8" fmla="*/ 12 w 160"/>
                    <a:gd name="T9" fmla="*/ 41 h 335"/>
                    <a:gd name="T10" fmla="*/ 10 w 160"/>
                    <a:gd name="T11" fmla="*/ 19 h 335"/>
                    <a:gd name="T12" fmla="*/ 20 w 160"/>
                    <a:gd name="T13" fmla="*/ 2 h 335"/>
                    <a:gd name="T14" fmla="*/ 15 w 160"/>
                    <a:gd name="T15" fmla="*/ 0 h 335"/>
                    <a:gd name="T16" fmla="*/ 15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57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8 w 642"/>
                    <a:gd name="T1" fmla="*/ 112 h 1188"/>
                    <a:gd name="T2" fmla="*/ 0 w 642"/>
                    <a:gd name="T3" fmla="*/ 16 h 1188"/>
                    <a:gd name="T4" fmla="*/ 11 w 642"/>
                    <a:gd name="T5" fmla="*/ 5 h 1188"/>
                    <a:gd name="T6" fmla="*/ 33 w 642"/>
                    <a:gd name="T7" fmla="*/ 0 h 1188"/>
                    <a:gd name="T8" fmla="*/ 50 w 642"/>
                    <a:gd name="T9" fmla="*/ 8 h 1188"/>
                    <a:gd name="T10" fmla="*/ 81 w 642"/>
                    <a:gd name="T11" fmla="*/ 149 h 1188"/>
                    <a:gd name="T12" fmla="*/ 70 w 642"/>
                    <a:gd name="T13" fmla="*/ 137 h 1188"/>
                    <a:gd name="T14" fmla="*/ 45 w 642"/>
                    <a:gd name="T15" fmla="*/ 13 h 1188"/>
                    <a:gd name="T16" fmla="*/ 29 w 642"/>
                    <a:gd name="T17" fmla="*/ 8 h 1188"/>
                    <a:gd name="T18" fmla="*/ 15 w 642"/>
                    <a:gd name="T19" fmla="*/ 10 h 1188"/>
                    <a:gd name="T20" fmla="*/ 10 w 642"/>
                    <a:gd name="T21" fmla="*/ 18 h 1188"/>
                    <a:gd name="T22" fmla="*/ 39 w 642"/>
                    <a:gd name="T23" fmla="*/ 116 h 1188"/>
                    <a:gd name="T24" fmla="*/ 28 w 642"/>
                    <a:gd name="T25" fmla="*/ 112 h 1188"/>
                    <a:gd name="T26" fmla="*/ 28 w 642"/>
                    <a:gd name="T27" fmla="*/ 112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58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4 h 504"/>
                    <a:gd name="T2" fmla="*/ 10 w 192"/>
                    <a:gd name="T3" fmla="*/ 25 h 504"/>
                    <a:gd name="T4" fmla="*/ 15 w 192"/>
                    <a:gd name="T5" fmla="*/ 40 h 504"/>
                    <a:gd name="T6" fmla="*/ 15 w 192"/>
                    <a:gd name="T7" fmla="*/ 63 h 504"/>
                    <a:gd name="T8" fmla="*/ 24 w 192"/>
                    <a:gd name="T9" fmla="*/ 63 h 504"/>
                    <a:gd name="T10" fmla="*/ 24 w 192"/>
                    <a:gd name="T11" fmla="*/ 45 h 504"/>
                    <a:gd name="T12" fmla="*/ 21 w 192"/>
                    <a:gd name="T13" fmla="*/ 26 h 504"/>
                    <a:gd name="T14" fmla="*/ 13 w 192"/>
                    <a:gd name="T15" fmla="*/ 8 h 504"/>
                    <a:gd name="T16" fmla="*/ 8 w 192"/>
                    <a:gd name="T17" fmla="*/ 0 h 504"/>
                    <a:gd name="T18" fmla="*/ 0 w 192"/>
                    <a:gd name="T19" fmla="*/ 4 h 504"/>
                    <a:gd name="T20" fmla="*/ 0 w 192"/>
                    <a:gd name="T21" fmla="*/ 4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59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38 w 390"/>
                    <a:gd name="T1" fmla="*/ 0 h 269"/>
                    <a:gd name="T2" fmla="*/ 33 w 390"/>
                    <a:gd name="T3" fmla="*/ 3 h 269"/>
                    <a:gd name="T4" fmla="*/ 32 w 390"/>
                    <a:gd name="T5" fmla="*/ 9 h 269"/>
                    <a:gd name="T6" fmla="*/ 0 w 390"/>
                    <a:gd name="T7" fmla="*/ 22 h 269"/>
                    <a:gd name="T8" fmla="*/ 0 w 390"/>
                    <a:gd name="T9" fmla="*/ 28 h 269"/>
                    <a:gd name="T10" fmla="*/ 36 w 390"/>
                    <a:gd name="T11" fmla="*/ 29 h 269"/>
                    <a:gd name="T12" fmla="*/ 40 w 390"/>
                    <a:gd name="T13" fmla="*/ 34 h 269"/>
                    <a:gd name="T14" fmla="*/ 49 w 390"/>
                    <a:gd name="T15" fmla="*/ 34 h 269"/>
                    <a:gd name="T16" fmla="*/ 48 w 390"/>
                    <a:gd name="T17" fmla="*/ 24 h 269"/>
                    <a:gd name="T18" fmla="*/ 15 w 390"/>
                    <a:gd name="T19" fmla="*/ 22 h 269"/>
                    <a:gd name="T20" fmla="*/ 42 w 390"/>
                    <a:gd name="T21" fmla="*/ 12 h 269"/>
                    <a:gd name="T22" fmla="*/ 38 w 390"/>
                    <a:gd name="T23" fmla="*/ 0 h 269"/>
                    <a:gd name="T24" fmla="*/ 38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60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7 h 424"/>
                    <a:gd name="T2" fmla="*/ 108 w 941"/>
                    <a:gd name="T3" fmla="*/ 0 h 424"/>
                    <a:gd name="T4" fmla="*/ 116 w 941"/>
                    <a:gd name="T5" fmla="*/ 10 h 424"/>
                    <a:gd name="T6" fmla="*/ 118 w 941"/>
                    <a:gd name="T7" fmla="*/ 23 h 424"/>
                    <a:gd name="T8" fmla="*/ 113 w 941"/>
                    <a:gd name="T9" fmla="*/ 36 h 424"/>
                    <a:gd name="T10" fmla="*/ 8 w 941"/>
                    <a:gd name="T11" fmla="*/ 53 h 424"/>
                    <a:gd name="T12" fmla="*/ 7 w 941"/>
                    <a:gd name="T13" fmla="*/ 48 h 424"/>
                    <a:gd name="T14" fmla="*/ 108 w 941"/>
                    <a:gd name="T15" fmla="*/ 31 h 424"/>
                    <a:gd name="T16" fmla="*/ 112 w 941"/>
                    <a:gd name="T17" fmla="*/ 19 h 424"/>
                    <a:gd name="T18" fmla="*/ 105 w 941"/>
                    <a:gd name="T19" fmla="*/ 8 h 424"/>
                    <a:gd name="T20" fmla="*/ 0 w 941"/>
                    <a:gd name="T21" fmla="*/ 24 h 424"/>
                    <a:gd name="T22" fmla="*/ 0 w 941"/>
                    <a:gd name="T23" fmla="*/ 17 h 424"/>
                    <a:gd name="T24" fmla="*/ 0 w 941"/>
                    <a:gd name="T25" fmla="*/ 17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61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5 h 173"/>
                    <a:gd name="T2" fmla="*/ 9 w 488"/>
                    <a:gd name="T3" fmla="*/ 21 h 173"/>
                    <a:gd name="T4" fmla="*/ 28 w 488"/>
                    <a:gd name="T5" fmla="*/ 20 h 173"/>
                    <a:gd name="T6" fmla="*/ 53 w 488"/>
                    <a:gd name="T7" fmla="*/ 14 h 173"/>
                    <a:gd name="T8" fmla="*/ 62 w 488"/>
                    <a:gd name="T9" fmla="*/ 5 h 173"/>
                    <a:gd name="T10" fmla="*/ 56 w 488"/>
                    <a:gd name="T11" fmla="*/ 0 h 173"/>
                    <a:gd name="T12" fmla="*/ 32 w 488"/>
                    <a:gd name="T13" fmla="*/ 0 h 173"/>
                    <a:gd name="T14" fmla="*/ 14 w 488"/>
                    <a:gd name="T15" fmla="*/ 1 h 173"/>
                    <a:gd name="T16" fmla="*/ 2 w 488"/>
                    <a:gd name="T17" fmla="*/ 9 h 173"/>
                    <a:gd name="T18" fmla="*/ 14 w 488"/>
                    <a:gd name="T19" fmla="*/ 11 h 173"/>
                    <a:gd name="T20" fmla="*/ 35 w 488"/>
                    <a:gd name="T21" fmla="*/ 6 h 173"/>
                    <a:gd name="T22" fmla="*/ 53 w 488"/>
                    <a:gd name="T23" fmla="*/ 6 h 173"/>
                    <a:gd name="T24" fmla="*/ 34 w 488"/>
                    <a:gd name="T25" fmla="*/ 13 h 173"/>
                    <a:gd name="T26" fmla="*/ 18 w 488"/>
                    <a:gd name="T27" fmla="*/ 15 h 173"/>
                    <a:gd name="T28" fmla="*/ 0 w 488"/>
                    <a:gd name="T29" fmla="*/ 15 h 173"/>
                    <a:gd name="T30" fmla="*/ 0 w 488"/>
                    <a:gd name="T31" fmla="*/ 15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3323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3337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13 w 772"/>
                <a:gd name="T1" fmla="*/ 263 h 3266"/>
                <a:gd name="T2" fmla="*/ 7 w 772"/>
                <a:gd name="T3" fmla="*/ 246 h 3266"/>
                <a:gd name="T4" fmla="*/ 6 w 772"/>
                <a:gd name="T5" fmla="*/ 232 h 3266"/>
                <a:gd name="T6" fmla="*/ 7 w 772"/>
                <a:gd name="T7" fmla="*/ 212 h 3266"/>
                <a:gd name="T8" fmla="*/ 11 w 772"/>
                <a:gd name="T9" fmla="*/ 188 h 3266"/>
                <a:gd name="T10" fmla="*/ 12 w 772"/>
                <a:gd name="T11" fmla="*/ 173 h 3266"/>
                <a:gd name="T12" fmla="*/ 11 w 772"/>
                <a:gd name="T13" fmla="*/ 163 h 3266"/>
                <a:gd name="T14" fmla="*/ 7 w 772"/>
                <a:gd name="T15" fmla="*/ 155 h 3266"/>
                <a:gd name="T16" fmla="*/ 7 w 772"/>
                <a:gd name="T17" fmla="*/ 145 h 3266"/>
                <a:gd name="T18" fmla="*/ 8 w 772"/>
                <a:gd name="T19" fmla="*/ 132 h 3266"/>
                <a:gd name="T20" fmla="*/ 14 w 772"/>
                <a:gd name="T21" fmla="*/ 97 h 3266"/>
                <a:gd name="T22" fmla="*/ 14 w 772"/>
                <a:gd name="T23" fmla="*/ 79 h 3266"/>
                <a:gd name="T24" fmla="*/ 13 w 772"/>
                <a:gd name="T25" fmla="*/ 59 h 3266"/>
                <a:gd name="T26" fmla="*/ 8 w 772"/>
                <a:gd name="T27" fmla="*/ 50 h 3266"/>
                <a:gd name="T28" fmla="*/ 4 w 772"/>
                <a:gd name="T29" fmla="*/ 35 h 3266"/>
                <a:gd name="T30" fmla="*/ 0 w 772"/>
                <a:gd name="T31" fmla="*/ 0 h 3266"/>
                <a:gd name="T32" fmla="*/ 1 w 772"/>
                <a:gd name="T33" fmla="*/ 32 h 3266"/>
                <a:gd name="T34" fmla="*/ 3 w 772"/>
                <a:gd name="T35" fmla="*/ 51 h 3266"/>
                <a:gd name="T36" fmla="*/ 7 w 772"/>
                <a:gd name="T37" fmla="*/ 63 h 3266"/>
                <a:gd name="T38" fmla="*/ 11 w 772"/>
                <a:gd name="T39" fmla="*/ 69 h 3266"/>
                <a:gd name="T40" fmla="*/ 11 w 772"/>
                <a:gd name="T41" fmla="*/ 87 h 3266"/>
                <a:gd name="T42" fmla="*/ 9 w 772"/>
                <a:gd name="T43" fmla="*/ 106 h 3266"/>
                <a:gd name="T44" fmla="*/ 5 w 772"/>
                <a:gd name="T45" fmla="*/ 138 h 3266"/>
                <a:gd name="T46" fmla="*/ 4 w 772"/>
                <a:gd name="T47" fmla="*/ 159 h 3266"/>
                <a:gd name="T48" fmla="*/ 9 w 772"/>
                <a:gd name="T49" fmla="*/ 171 h 3266"/>
                <a:gd name="T50" fmla="*/ 8 w 772"/>
                <a:gd name="T51" fmla="*/ 182 h 3266"/>
                <a:gd name="T52" fmla="*/ 5 w 772"/>
                <a:gd name="T53" fmla="*/ 204 h 3266"/>
                <a:gd name="T54" fmla="*/ 3 w 772"/>
                <a:gd name="T55" fmla="*/ 226 h 3266"/>
                <a:gd name="T56" fmla="*/ 5 w 772"/>
                <a:gd name="T57" fmla="*/ 249 h 3266"/>
                <a:gd name="T58" fmla="*/ 8 w 772"/>
                <a:gd name="T59" fmla="*/ 262 h 3266"/>
                <a:gd name="T60" fmla="*/ 12 w 772"/>
                <a:gd name="T61" fmla="*/ 272 h 3266"/>
                <a:gd name="T62" fmla="*/ 13 w 772"/>
                <a:gd name="T63" fmla="*/ 263 h 3266"/>
                <a:gd name="T64" fmla="*/ 13 w 772"/>
                <a:gd name="T65" fmla="*/ 263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38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13 w 772"/>
                <a:gd name="T1" fmla="*/ 395 h 3266"/>
                <a:gd name="T2" fmla="*/ 7 w 772"/>
                <a:gd name="T3" fmla="*/ 369 h 3266"/>
                <a:gd name="T4" fmla="*/ 6 w 772"/>
                <a:gd name="T5" fmla="*/ 348 h 3266"/>
                <a:gd name="T6" fmla="*/ 7 w 772"/>
                <a:gd name="T7" fmla="*/ 318 h 3266"/>
                <a:gd name="T8" fmla="*/ 11 w 772"/>
                <a:gd name="T9" fmla="*/ 282 h 3266"/>
                <a:gd name="T10" fmla="*/ 12 w 772"/>
                <a:gd name="T11" fmla="*/ 259 h 3266"/>
                <a:gd name="T12" fmla="*/ 11 w 772"/>
                <a:gd name="T13" fmla="*/ 244 h 3266"/>
                <a:gd name="T14" fmla="*/ 7 w 772"/>
                <a:gd name="T15" fmla="*/ 233 h 3266"/>
                <a:gd name="T16" fmla="*/ 7 w 772"/>
                <a:gd name="T17" fmla="*/ 219 h 3266"/>
                <a:gd name="T18" fmla="*/ 8 w 772"/>
                <a:gd name="T19" fmla="*/ 199 h 3266"/>
                <a:gd name="T20" fmla="*/ 14 w 772"/>
                <a:gd name="T21" fmla="*/ 145 h 3266"/>
                <a:gd name="T22" fmla="*/ 14 w 772"/>
                <a:gd name="T23" fmla="*/ 119 h 3266"/>
                <a:gd name="T24" fmla="*/ 13 w 772"/>
                <a:gd name="T25" fmla="*/ 90 h 3266"/>
                <a:gd name="T26" fmla="*/ 8 w 772"/>
                <a:gd name="T27" fmla="*/ 76 h 3266"/>
                <a:gd name="T28" fmla="*/ 4 w 772"/>
                <a:gd name="T29" fmla="*/ 53 h 3266"/>
                <a:gd name="T30" fmla="*/ 0 w 772"/>
                <a:gd name="T31" fmla="*/ 0 h 3266"/>
                <a:gd name="T32" fmla="*/ 1 w 772"/>
                <a:gd name="T33" fmla="*/ 48 h 3266"/>
                <a:gd name="T34" fmla="*/ 3 w 772"/>
                <a:gd name="T35" fmla="*/ 77 h 3266"/>
                <a:gd name="T36" fmla="*/ 7 w 772"/>
                <a:gd name="T37" fmla="*/ 95 h 3266"/>
                <a:gd name="T38" fmla="*/ 11 w 772"/>
                <a:gd name="T39" fmla="*/ 105 h 3266"/>
                <a:gd name="T40" fmla="*/ 11 w 772"/>
                <a:gd name="T41" fmla="*/ 131 h 3266"/>
                <a:gd name="T42" fmla="*/ 9 w 772"/>
                <a:gd name="T43" fmla="*/ 159 h 3266"/>
                <a:gd name="T44" fmla="*/ 5 w 772"/>
                <a:gd name="T45" fmla="*/ 208 h 3266"/>
                <a:gd name="T46" fmla="*/ 4 w 772"/>
                <a:gd name="T47" fmla="*/ 239 h 3266"/>
                <a:gd name="T48" fmla="*/ 9 w 772"/>
                <a:gd name="T49" fmla="*/ 257 h 3266"/>
                <a:gd name="T50" fmla="*/ 8 w 772"/>
                <a:gd name="T51" fmla="*/ 273 h 3266"/>
                <a:gd name="T52" fmla="*/ 5 w 772"/>
                <a:gd name="T53" fmla="*/ 307 h 3266"/>
                <a:gd name="T54" fmla="*/ 3 w 772"/>
                <a:gd name="T55" fmla="*/ 340 h 3266"/>
                <a:gd name="T56" fmla="*/ 5 w 772"/>
                <a:gd name="T57" fmla="*/ 375 h 3266"/>
                <a:gd name="T58" fmla="*/ 8 w 772"/>
                <a:gd name="T59" fmla="*/ 393 h 3266"/>
                <a:gd name="T60" fmla="*/ 12 w 772"/>
                <a:gd name="T61" fmla="*/ 409 h 3266"/>
                <a:gd name="T62" fmla="*/ 13 w 772"/>
                <a:gd name="T63" fmla="*/ 395 h 3266"/>
                <a:gd name="T64" fmla="*/ 13 w 772"/>
                <a:gd name="T65" fmla="*/ 395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324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3325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3327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2 w 245"/>
                  <a:gd name="T1" fmla="*/ 0 h 806"/>
                  <a:gd name="T2" fmla="*/ 2 w 245"/>
                  <a:gd name="T3" fmla="*/ 16 h 806"/>
                  <a:gd name="T4" fmla="*/ 0 w 245"/>
                  <a:gd name="T5" fmla="*/ 37 h 806"/>
                  <a:gd name="T6" fmla="*/ 1 w 245"/>
                  <a:gd name="T7" fmla="*/ 36 h 806"/>
                  <a:gd name="T8" fmla="*/ 4 w 245"/>
                  <a:gd name="T9" fmla="*/ 17 h 806"/>
                  <a:gd name="T10" fmla="*/ 4 w 245"/>
                  <a:gd name="T11" fmla="*/ 0 h 806"/>
                  <a:gd name="T12" fmla="*/ 2 w 245"/>
                  <a:gd name="T13" fmla="*/ 0 h 806"/>
                  <a:gd name="T14" fmla="*/ 2 w 245"/>
                  <a:gd name="T15" fmla="*/ 0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3328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3329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5 w 604"/>
                    <a:gd name="T3" fmla="*/ 9 h 349"/>
                    <a:gd name="T4" fmla="*/ 8 w 604"/>
                    <a:gd name="T5" fmla="*/ 16 h 349"/>
                    <a:gd name="T6" fmla="*/ 10 w 604"/>
                    <a:gd name="T7" fmla="*/ 6 h 349"/>
                    <a:gd name="T8" fmla="*/ 6 w 604"/>
                    <a:gd name="T9" fmla="*/ 0 h 349"/>
                    <a:gd name="T10" fmla="*/ 8 w 604"/>
                    <a:gd name="T11" fmla="*/ 9 h 349"/>
                    <a:gd name="T12" fmla="*/ 2 w 604"/>
                    <a:gd name="T13" fmla="*/ 1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30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12 w 1064"/>
                    <a:gd name="T1" fmla="*/ 6 h 1230"/>
                    <a:gd name="T2" fmla="*/ 8 w 1064"/>
                    <a:gd name="T3" fmla="*/ 16 h 1230"/>
                    <a:gd name="T4" fmla="*/ 3 w 1064"/>
                    <a:gd name="T5" fmla="*/ 35 h 1230"/>
                    <a:gd name="T6" fmla="*/ 0 w 1064"/>
                    <a:gd name="T7" fmla="*/ 50 h 1230"/>
                    <a:gd name="T8" fmla="*/ 1 w 1064"/>
                    <a:gd name="T9" fmla="*/ 56 h 1230"/>
                    <a:gd name="T10" fmla="*/ 4 w 1064"/>
                    <a:gd name="T11" fmla="*/ 54 h 1230"/>
                    <a:gd name="T12" fmla="*/ 9 w 1064"/>
                    <a:gd name="T13" fmla="*/ 41 h 1230"/>
                    <a:gd name="T14" fmla="*/ 14 w 1064"/>
                    <a:gd name="T15" fmla="*/ 24 h 1230"/>
                    <a:gd name="T16" fmla="*/ 17 w 1064"/>
                    <a:gd name="T17" fmla="*/ 12 h 1230"/>
                    <a:gd name="T18" fmla="*/ 17 w 1064"/>
                    <a:gd name="T19" fmla="*/ 4 h 1230"/>
                    <a:gd name="T20" fmla="*/ 16 w 1064"/>
                    <a:gd name="T21" fmla="*/ 0 h 1230"/>
                    <a:gd name="T22" fmla="*/ 13 w 1064"/>
                    <a:gd name="T23" fmla="*/ 3 h 1230"/>
                    <a:gd name="T24" fmla="*/ 16 w 1064"/>
                    <a:gd name="T25" fmla="*/ 5 h 1230"/>
                    <a:gd name="T26" fmla="*/ 14 w 1064"/>
                    <a:gd name="T27" fmla="*/ 16 h 1230"/>
                    <a:gd name="T28" fmla="*/ 11 w 1064"/>
                    <a:gd name="T29" fmla="*/ 30 h 1230"/>
                    <a:gd name="T30" fmla="*/ 6 w 1064"/>
                    <a:gd name="T31" fmla="*/ 46 h 1230"/>
                    <a:gd name="T32" fmla="*/ 2 w 1064"/>
                    <a:gd name="T33" fmla="*/ 50 h 1230"/>
                    <a:gd name="T34" fmla="*/ 2 w 1064"/>
                    <a:gd name="T35" fmla="*/ 43 h 1230"/>
                    <a:gd name="T36" fmla="*/ 7 w 1064"/>
                    <a:gd name="T37" fmla="*/ 23 h 1230"/>
                    <a:gd name="T38" fmla="*/ 13 w 1064"/>
                    <a:gd name="T39" fmla="*/ 5 h 1230"/>
                    <a:gd name="T40" fmla="*/ 12 w 1064"/>
                    <a:gd name="T41" fmla="*/ 6 h 1230"/>
                    <a:gd name="T42" fmla="*/ 12 w 1064"/>
                    <a:gd name="T43" fmla="*/ 6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31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31 w 2002"/>
                    <a:gd name="T1" fmla="*/ 0 h 2521"/>
                    <a:gd name="T2" fmla="*/ 0 w 2002"/>
                    <a:gd name="T3" fmla="*/ 114 h 2521"/>
                    <a:gd name="T4" fmla="*/ 3 w 2002"/>
                    <a:gd name="T5" fmla="*/ 111 h 2521"/>
                    <a:gd name="T6" fmla="*/ 32 w 2002"/>
                    <a:gd name="T7" fmla="*/ 3 h 2521"/>
                    <a:gd name="T8" fmla="*/ 31 w 2002"/>
                    <a:gd name="T9" fmla="*/ 0 h 2521"/>
                    <a:gd name="T10" fmla="*/ 31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32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2 w 3007"/>
                    <a:gd name="T1" fmla="*/ 129 h 3771"/>
                    <a:gd name="T2" fmla="*/ 6 w 3007"/>
                    <a:gd name="T3" fmla="*/ 128 h 3771"/>
                    <a:gd name="T4" fmla="*/ 13 w 3007"/>
                    <a:gd name="T5" fmla="*/ 136 h 3771"/>
                    <a:gd name="T6" fmla="*/ 11 w 3007"/>
                    <a:gd name="T7" fmla="*/ 128 h 3771"/>
                    <a:gd name="T8" fmla="*/ 6 w 3007"/>
                    <a:gd name="T9" fmla="*/ 122 h 3771"/>
                    <a:gd name="T10" fmla="*/ 10 w 3007"/>
                    <a:gd name="T11" fmla="*/ 123 h 3771"/>
                    <a:gd name="T12" fmla="*/ 16 w 3007"/>
                    <a:gd name="T13" fmla="*/ 130 h 3771"/>
                    <a:gd name="T14" fmla="*/ 46 w 3007"/>
                    <a:gd name="T15" fmla="*/ 19 h 3771"/>
                    <a:gd name="T16" fmla="*/ 41 w 3007"/>
                    <a:gd name="T17" fmla="*/ 7 h 3771"/>
                    <a:gd name="T18" fmla="*/ 37 w 3007"/>
                    <a:gd name="T19" fmla="*/ 0 h 3771"/>
                    <a:gd name="T20" fmla="*/ 43 w 3007"/>
                    <a:gd name="T21" fmla="*/ 4 h 3771"/>
                    <a:gd name="T22" fmla="*/ 48 w 3007"/>
                    <a:gd name="T23" fmla="*/ 20 h 3771"/>
                    <a:gd name="T24" fmla="*/ 13 w 3007"/>
                    <a:gd name="T25" fmla="*/ 148 h 3771"/>
                    <a:gd name="T26" fmla="*/ 8 w 3007"/>
                    <a:gd name="T27" fmla="*/ 154 h 3771"/>
                    <a:gd name="T28" fmla="*/ 2 w 3007"/>
                    <a:gd name="T29" fmla="*/ 171 h 3771"/>
                    <a:gd name="T30" fmla="*/ 0 w 3007"/>
                    <a:gd name="T31" fmla="*/ 166 h 3771"/>
                    <a:gd name="T32" fmla="*/ 2 w 3007"/>
                    <a:gd name="T33" fmla="*/ 164 h 3771"/>
                    <a:gd name="T34" fmla="*/ 6 w 3007"/>
                    <a:gd name="T35" fmla="*/ 153 h 3771"/>
                    <a:gd name="T36" fmla="*/ 3 w 3007"/>
                    <a:gd name="T37" fmla="*/ 148 h 3771"/>
                    <a:gd name="T38" fmla="*/ 3 w 3007"/>
                    <a:gd name="T39" fmla="*/ 144 h 3771"/>
                    <a:gd name="T40" fmla="*/ 7 w 3007"/>
                    <a:gd name="T41" fmla="*/ 149 h 3771"/>
                    <a:gd name="T42" fmla="*/ 7 w 3007"/>
                    <a:gd name="T43" fmla="*/ 144 h 3771"/>
                    <a:gd name="T44" fmla="*/ 10 w 3007"/>
                    <a:gd name="T45" fmla="*/ 146 h 3771"/>
                    <a:gd name="T46" fmla="*/ 7 w 3007"/>
                    <a:gd name="T47" fmla="*/ 139 h 3771"/>
                    <a:gd name="T48" fmla="*/ 10 w 3007"/>
                    <a:gd name="T49" fmla="*/ 139 h 3771"/>
                    <a:gd name="T50" fmla="*/ 2 w 3007"/>
                    <a:gd name="T51" fmla="*/ 129 h 3771"/>
                    <a:gd name="T52" fmla="*/ 2 w 3007"/>
                    <a:gd name="T53" fmla="*/ 129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33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4 h 342"/>
                    <a:gd name="T2" fmla="*/ 4 w 673"/>
                    <a:gd name="T3" fmla="*/ 5 h 342"/>
                    <a:gd name="T4" fmla="*/ 10 w 673"/>
                    <a:gd name="T5" fmla="*/ 16 h 342"/>
                    <a:gd name="T6" fmla="*/ 11 w 673"/>
                    <a:gd name="T7" fmla="*/ 13 h 342"/>
                    <a:gd name="T8" fmla="*/ 7 w 673"/>
                    <a:gd name="T9" fmla="*/ 5 h 342"/>
                    <a:gd name="T10" fmla="*/ 1 w 673"/>
                    <a:gd name="T11" fmla="*/ 0 h 342"/>
                    <a:gd name="T12" fmla="*/ 0 w 673"/>
                    <a:gd name="T13" fmla="*/ 4 h 342"/>
                    <a:gd name="T14" fmla="*/ 0 w 673"/>
                    <a:gd name="T15" fmla="*/ 4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34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4 h 403"/>
                    <a:gd name="T2" fmla="*/ 6 w 716"/>
                    <a:gd name="T3" fmla="*/ 7 h 403"/>
                    <a:gd name="T4" fmla="*/ 10 w 716"/>
                    <a:gd name="T5" fmla="*/ 18 h 403"/>
                    <a:gd name="T6" fmla="*/ 12 w 716"/>
                    <a:gd name="T7" fmla="*/ 14 h 403"/>
                    <a:gd name="T8" fmla="*/ 7 w 716"/>
                    <a:gd name="T9" fmla="*/ 5 h 403"/>
                    <a:gd name="T10" fmla="*/ 1 w 716"/>
                    <a:gd name="T11" fmla="*/ 0 h 403"/>
                    <a:gd name="T12" fmla="*/ 0 w 716"/>
                    <a:gd name="T13" fmla="*/ 4 h 403"/>
                    <a:gd name="T14" fmla="*/ 0 w 716"/>
                    <a:gd name="T15" fmla="*/ 4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35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4 h 411"/>
                    <a:gd name="T2" fmla="*/ 5 w 717"/>
                    <a:gd name="T3" fmla="*/ 6 h 411"/>
                    <a:gd name="T4" fmla="*/ 10 w 717"/>
                    <a:gd name="T5" fmla="*/ 19 h 411"/>
                    <a:gd name="T6" fmla="*/ 12 w 717"/>
                    <a:gd name="T7" fmla="*/ 14 h 411"/>
                    <a:gd name="T8" fmla="*/ 6 w 717"/>
                    <a:gd name="T9" fmla="*/ 4 h 411"/>
                    <a:gd name="T10" fmla="*/ 1 w 717"/>
                    <a:gd name="T11" fmla="*/ 0 h 411"/>
                    <a:gd name="T12" fmla="*/ 0 w 717"/>
                    <a:gd name="T13" fmla="*/ 4 h 411"/>
                    <a:gd name="T14" fmla="*/ 0 w 717"/>
                    <a:gd name="T15" fmla="*/ 4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36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4 h 386"/>
                    <a:gd name="T2" fmla="*/ 4 w 709"/>
                    <a:gd name="T3" fmla="*/ 6 h 386"/>
                    <a:gd name="T4" fmla="*/ 11 w 709"/>
                    <a:gd name="T5" fmla="*/ 18 h 386"/>
                    <a:gd name="T6" fmla="*/ 11 w 709"/>
                    <a:gd name="T7" fmla="*/ 14 h 386"/>
                    <a:gd name="T8" fmla="*/ 5 w 709"/>
                    <a:gd name="T9" fmla="*/ 3 h 386"/>
                    <a:gd name="T10" fmla="*/ 1 w 709"/>
                    <a:gd name="T11" fmla="*/ 0 h 386"/>
                    <a:gd name="T12" fmla="*/ 0 w 709"/>
                    <a:gd name="T13" fmla="*/ 4 h 386"/>
                    <a:gd name="T14" fmla="*/ 0 w 709"/>
                    <a:gd name="T15" fmla="*/ 4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3326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3" r:id="rId1"/>
    <p:sldLayoutId id="2147484482" r:id="rId2"/>
    <p:sldLayoutId id="2147484483" r:id="rId3"/>
    <p:sldLayoutId id="2147484484" r:id="rId4"/>
    <p:sldLayoutId id="2147484485" r:id="rId5"/>
    <p:sldLayoutId id="2147484486" r:id="rId6"/>
    <p:sldLayoutId id="2147484487" r:id="rId7"/>
    <p:sldLayoutId id="2147484488" r:id="rId8"/>
    <p:sldLayoutId id="2147484489" r:id="rId9"/>
    <p:sldLayoutId id="2147484490" r:id="rId10"/>
    <p:sldLayoutId id="21474844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4344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14476" name="Oval 4"/>
              <p:cNvSpPr>
                <a:spLocks noChangeArrowheads="1"/>
              </p:cNvSpPr>
              <p:nvPr/>
            </p:nvSpPr>
            <p:spPr bwMode="hidden">
              <a:xfrm>
                <a:off x="2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sp>
            <p:nvSpPr>
              <p:cNvPr id="14477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7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</p:grpSp>
        <p:grpSp>
          <p:nvGrpSpPr>
            <p:cNvPr id="14345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14474" name="Oval 7"/>
              <p:cNvSpPr>
                <a:spLocks noChangeArrowheads="1"/>
              </p:cNvSpPr>
              <p:nvPr/>
            </p:nvSpPr>
            <p:spPr bwMode="hidden">
              <a:xfrm>
                <a:off x="-2" y="2"/>
                <a:ext cx="770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sp>
            <p:nvSpPr>
              <p:cNvPr id="14475" name="Oval 8"/>
              <p:cNvSpPr>
                <a:spLocks noChangeArrowheads="1"/>
              </p:cNvSpPr>
              <p:nvPr/>
            </p:nvSpPr>
            <p:spPr bwMode="hidden">
              <a:xfrm>
                <a:off x="276" y="254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</p:grpSp>
        <p:grpSp>
          <p:nvGrpSpPr>
            <p:cNvPr id="14346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14472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sp>
            <p:nvSpPr>
              <p:cNvPr id="14473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7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</p:grpSp>
        <p:grpSp>
          <p:nvGrpSpPr>
            <p:cNvPr id="14347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4348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14470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ru-RU" altLang="ru-RU" smtClean="0"/>
                </a:p>
              </p:txBody>
            </p:sp>
            <p:sp>
              <p:nvSpPr>
                <p:cNvPr id="14471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ru-RU" altLang="ru-RU" smtClean="0"/>
                </a:p>
              </p:txBody>
            </p:sp>
          </p:grpSp>
          <p:grpSp>
            <p:nvGrpSpPr>
              <p:cNvPr id="14349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4372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14468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>
                      <a:gd name="T0" fmla="*/ 0 w 2736"/>
                      <a:gd name="T1" fmla="*/ 119 h 504"/>
                      <a:gd name="T2" fmla="*/ 216 w 2736"/>
                      <a:gd name="T3" fmla="*/ 40 h 504"/>
                      <a:gd name="T4" fmla="*/ 444 w 2736"/>
                      <a:gd name="T5" fmla="*/ 6 h 504"/>
                      <a:gd name="T6" fmla="*/ 684 w 2736"/>
                      <a:gd name="T7" fmla="*/ 6 h 504"/>
                      <a:gd name="T8" fmla="*/ 681 w 2736"/>
                      <a:gd name="T9" fmla="*/ 25 h 504"/>
                      <a:gd name="T10" fmla="*/ 442 w 2736"/>
                      <a:gd name="T11" fmla="*/ 25 h 504"/>
                      <a:gd name="T12" fmla="*/ 164 w 2736"/>
                      <a:gd name="T13" fmla="*/ 69 h 504"/>
                      <a:gd name="T14" fmla="*/ 0 w 2736"/>
                      <a:gd name="T15" fmla="*/ 119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69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>
                      <a:gd name="T0" fmla="*/ 1 w 1769"/>
                      <a:gd name="T1" fmla="*/ 2 h 791"/>
                      <a:gd name="T2" fmla="*/ 70 w 1769"/>
                      <a:gd name="T3" fmla="*/ 14 h 791"/>
                      <a:gd name="T4" fmla="*/ 165 w 1769"/>
                      <a:gd name="T5" fmla="*/ 48 h 791"/>
                      <a:gd name="T6" fmla="*/ 230 w 1769"/>
                      <a:gd name="T7" fmla="*/ 103 h 791"/>
                      <a:gd name="T8" fmla="*/ 251 w 1769"/>
                      <a:gd name="T9" fmla="*/ 145 h 791"/>
                      <a:gd name="T10" fmla="*/ 242 w 1769"/>
                      <a:gd name="T11" fmla="*/ 187 h 791"/>
                      <a:gd name="T12" fmla="*/ 227 w 1769"/>
                      <a:gd name="T13" fmla="*/ 151 h 791"/>
                      <a:gd name="T14" fmla="*/ 199 w 1769"/>
                      <a:gd name="T15" fmla="*/ 108 h 791"/>
                      <a:gd name="T16" fmla="*/ 158 w 1769"/>
                      <a:gd name="T17" fmla="*/ 70 h 791"/>
                      <a:gd name="T18" fmla="*/ 83 w 1769"/>
                      <a:gd name="T19" fmla="*/ 36 h 791"/>
                      <a:gd name="T20" fmla="*/ 0 w 1769"/>
                      <a:gd name="T21" fmla="*/ 18 h 791"/>
                      <a:gd name="T22" fmla="*/ 1 w 1769"/>
                      <a:gd name="T23" fmla="*/ 2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73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14466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>
                      <a:gd name="T0" fmla="*/ 0 w 2736"/>
                      <a:gd name="T1" fmla="*/ 165 h 504"/>
                      <a:gd name="T2" fmla="*/ 252 w 2736"/>
                      <a:gd name="T3" fmla="*/ 55 h 504"/>
                      <a:gd name="T4" fmla="*/ 518 w 2736"/>
                      <a:gd name="T5" fmla="*/ 8 h 504"/>
                      <a:gd name="T6" fmla="*/ 798 w 2736"/>
                      <a:gd name="T7" fmla="*/ 8 h 504"/>
                      <a:gd name="T8" fmla="*/ 792 w 2736"/>
                      <a:gd name="T9" fmla="*/ 34 h 504"/>
                      <a:gd name="T10" fmla="*/ 514 w 2736"/>
                      <a:gd name="T11" fmla="*/ 34 h 504"/>
                      <a:gd name="T12" fmla="*/ 191 w 2736"/>
                      <a:gd name="T13" fmla="*/ 95 h 504"/>
                      <a:gd name="T14" fmla="*/ 0 w 2736"/>
                      <a:gd name="T15" fmla="*/ 165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67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>
                      <a:gd name="T0" fmla="*/ 1 w 1769"/>
                      <a:gd name="T1" fmla="*/ 3 h 791"/>
                      <a:gd name="T2" fmla="*/ 81 w 1769"/>
                      <a:gd name="T3" fmla="*/ 19 h 791"/>
                      <a:gd name="T4" fmla="*/ 193 w 1769"/>
                      <a:gd name="T5" fmla="*/ 65 h 791"/>
                      <a:gd name="T6" fmla="*/ 269 w 1769"/>
                      <a:gd name="T7" fmla="*/ 141 h 791"/>
                      <a:gd name="T8" fmla="*/ 293 w 1769"/>
                      <a:gd name="T9" fmla="*/ 199 h 791"/>
                      <a:gd name="T10" fmla="*/ 282 w 1769"/>
                      <a:gd name="T11" fmla="*/ 257 h 791"/>
                      <a:gd name="T12" fmla="*/ 265 w 1769"/>
                      <a:gd name="T13" fmla="*/ 207 h 791"/>
                      <a:gd name="T14" fmla="*/ 232 w 1769"/>
                      <a:gd name="T15" fmla="*/ 149 h 791"/>
                      <a:gd name="T16" fmla="*/ 185 w 1769"/>
                      <a:gd name="T17" fmla="*/ 97 h 791"/>
                      <a:gd name="T18" fmla="*/ 97 w 1769"/>
                      <a:gd name="T19" fmla="*/ 50 h 791"/>
                      <a:gd name="T20" fmla="*/ 0 w 1769"/>
                      <a:gd name="T21" fmla="*/ 25 h 791"/>
                      <a:gd name="T22" fmla="*/ 1 w 1769"/>
                      <a:gd name="T23" fmla="*/ 3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74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14464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>
                      <a:gd name="T0" fmla="*/ 0 w 2736"/>
                      <a:gd name="T1" fmla="*/ 110 h 504"/>
                      <a:gd name="T2" fmla="*/ 221 w 2736"/>
                      <a:gd name="T3" fmla="*/ 37 h 504"/>
                      <a:gd name="T4" fmla="*/ 454 w 2736"/>
                      <a:gd name="T5" fmla="*/ 5 h 504"/>
                      <a:gd name="T6" fmla="*/ 699 w 2736"/>
                      <a:gd name="T7" fmla="*/ 5 h 504"/>
                      <a:gd name="T8" fmla="*/ 695 w 2736"/>
                      <a:gd name="T9" fmla="*/ 22 h 504"/>
                      <a:gd name="T10" fmla="*/ 450 w 2736"/>
                      <a:gd name="T11" fmla="*/ 22 h 504"/>
                      <a:gd name="T12" fmla="*/ 167 w 2736"/>
                      <a:gd name="T13" fmla="*/ 64 h 504"/>
                      <a:gd name="T14" fmla="*/ 0 w 2736"/>
                      <a:gd name="T15" fmla="*/ 110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65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>
                      <a:gd name="T0" fmla="*/ 1 w 1769"/>
                      <a:gd name="T1" fmla="*/ 2 h 791"/>
                      <a:gd name="T2" fmla="*/ 71 w 1769"/>
                      <a:gd name="T3" fmla="*/ 12 h 791"/>
                      <a:gd name="T4" fmla="*/ 169 w 1769"/>
                      <a:gd name="T5" fmla="*/ 43 h 791"/>
                      <a:gd name="T6" fmla="*/ 236 w 1769"/>
                      <a:gd name="T7" fmla="*/ 94 h 791"/>
                      <a:gd name="T8" fmla="*/ 257 w 1769"/>
                      <a:gd name="T9" fmla="*/ 132 h 791"/>
                      <a:gd name="T10" fmla="*/ 247 w 1769"/>
                      <a:gd name="T11" fmla="*/ 172 h 791"/>
                      <a:gd name="T12" fmla="*/ 232 w 1769"/>
                      <a:gd name="T13" fmla="*/ 138 h 791"/>
                      <a:gd name="T14" fmla="*/ 203 w 1769"/>
                      <a:gd name="T15" fmla="*/ 99 h 791"/>
                      <a:gd name="T16" fmla="*/ 162 w 1769"/>
                      <a:gd name="T17" fmla="*/ 64 h 791"/>
                      <a:gd name="T18" fmla="*/ 85 w 1769"/>
                      <a:gd name="T19" fmla="*/ 33 h 791"/>
                      <a:gd name="T20" fmla="*/ 0 w 1769"/>
                      <a:gd name="T21" fmla="*/ 17 h 791"/>
                      <a:gd name="T22" fmla="*/ 1 w 1769"/>
                      <a:gd name="T23" fmla="*/ 2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75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14462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>
                      <a:gd name="T0" fmla="*/ 0 w 2736"/>
                      <a:gd name="T1" fmla="*/ 148 h 504"/>
                      <a:gd name="T2" fmla="*/ 199 w 2736"/>
                      <a:gd name="T3" fmla="*/ 49 h 504"/>
                      <a:gd name="T4" fmla="*/ 409 w 2736"/>
                      <a:gd name="T5" fmla="*/ 7 h 504"/>
                      <a:gd name="T6" fmla="*/ 630 w 2736"/>
                      <a:gd name="T7" fmla="*/ 7 h 504"/>
                      <a:gd name="T8" fmla="*/ 626 w 2736"/>
                      <a:gd name="T9" fmla="*/ 30 h 504"/>
                      <a:gd name="T10" fmla="*/ 406 w 2736"/>
                      <a:gd name="T11" fmla="*/ 30 h 504"/>
                      <a:gd name="T12" fmla="*/ 151 w 2736"/>
                      <a:gd name="T13" fmla="*/ 86 h 504"/>
                      <a:gd name="T14" fmla="*/ 0 w 2736"/>
                      <a:gd name="T15" fmla="*/ 148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63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>
                      <a:gd name="T0" fmla="*/ 1 w 1769"/>
                      <a:gd name="T1" fmla="*/ 2 h 791"/>
                      <a:gd name="T2" fmla="*/ 64 w 1769"/>
                      <a:gd name="T3" fmla="*/ 17 h 791"/>
                      <a:gd name="T4" fmla="*/ 153 w 1769"/>
                      <a:gd name="T5" fmla="*/ 59 h 791"/>
                      <a:gd name="T6" fmla="*/ 213 w 1769"/>
                      <a:gd name="T7" fmla="*/ 127 h 791"/>
                      <a:gd name="T8" fmla="*/ 232 w 1769"/>
                      <a:gd name="T9" fmla="*/ 179 h 791"/>
                      <a:gd name="T10" fmla="*/ 223 w 1769"/>
                      <a:gd name="T11" fmla="*/ 231 h 791"/>
                      <a:gd name="T12" fmla="*/ 210 w 1769"/>
                      <a:gd name="T13" fmla="*/ 186 h 791"/>
                      <a:gd name="T14" fmla="*/ 183 w 1769"/>
                      <a:gd name="T15" fmla="*/ 134 h 791"/>
                      <a:gd name="T16" fmla="*/ 147 w 1769"/>
                      <a:gd name="T17" fmla="*/ 87 h 791"/>
                      <a:gd name="T18" fmla="*/ 77 w 1769"/>
                      <a:gd name="T19" fmla="*/ 45 h 791"/>
                      <a:gd name="T20" fmla="*/ 0 w 1769"/>
                      <a:gd name="T21" fmla="*/ 23 h 791"/>
                      <a:gd name="T22" fmla="*/ 1 w 1769"/>
                      <a:gd name="T23" fmla="*/ 2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76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14460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>
                      <a:gd name="T0" fmla="*/ 0 w 2736"/>
                      <a:gd name="T1" fmla="*/ 119 h 504"/>
                      <a:gd name="T2" fmla="*/ 156 w 2736"/>
                      <a:gd name="T3" fmla="*/ 40 h 504"/>
                      <a:gd name="T4" fmla="*/ 320 w 2736"/>
                      <a:gd name="T5" fmla="*/ 6 h 504"/>
                      <a:gd name="T6" fmla="*/ 492 w 2736"/>
                      <a:gd name="T7" fmla="*/ 6 h 504"/>
                      <a:gd name="T8" fmla="*/ 490 w 2736"/>
                      <a:gd name="T9" fmla="*/ 25 h 504"/>
                      <a:gd name="T10" fmla="*/ 317 w 2736"/>
                      <a:gd name="T11" fmla="*/ 25 h 504"/>
                      <a:gd name="T12" fmla="*/ 117 w 2736"/>
                      <a:gd name="T13" fmla="*/ 69 h 504"/>
                      <a:gd name="T14" fmla="*/ 0 w 2736"/>
                      <a:gd name="T15" fmla="*/ 119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61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>
                      <a:gd name="T0" fmla="*/ 0 w 1769"/>
                      <a:gd name="T1" fmla="*/ 2 h 791"/>
                      <a:gd name="T2" fmla="*/ 50 w 1769"/>
                      <a:gd name="T3" fmla="*/ 14 h 791"/>
                      <a:gd name="T4" fmla="*/ 120 w 1769"/>
                      <a:gd name="T5" fmla="*/ 48 h 791"/>
                      <a:gd name="T6" fmla="*/ 167 w 1769"/>
                      <a:gd name="T7" fmla="*/ 102 h 791"/>
                      <a:gd name="T8" fmla="*/ 182 w 1769"/>
                      <a:gd name="T9" fmla="*/ 143 h 791"/>
                      <a:gd name="T10" fmla="*/ 175 w 1769"/>
                      <a:gd name="T11" fmla="*/ 186 h 791"/>
                      <a:gd name="T12" fmla="*/ 164 w 1769"/>
                      <a:gd name="T13" fmla="*/ 150 h 791"/>
                      <a:gd name="T14" fmla="*/ 144 w 1769"/>
                      <a:gd name="T15" fmla="*/ 108 h 791"/>
                      <a:gd name="T16" fmla="*/ 114 w 1769"/>
                      <a:gd name="T17" fmla="*/ 70 h 791"/>
                      <a:gd name="T18" fmla="*/ 60 w 1769"/>
                      <a:gd name="T19" fmla="*/ 36 h 791"/>
                      <a:gd name="T20" fmla="*/ 0 w 1769"/>
                      <a:gd name="T21" fmla="*/ 18 h 791"/>
                      <a:gd name="T22" fmla="*/ 0 w 1769"/>
                      <a:gd name="T23" fmla="*/ 2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77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14458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>
                      <a:gd name="T0" fmla="*/ 0 w 2736"/>
                      <a:gd name="T1" fmla="*/ 41 h 504"/>
                      <a:gd name="T2" fmla="*/ 116 w 2736"/>
                      <a:gd name="T3" fmla="*/ 14 h 504"/>
                      <a:gd name="T4" fmla="*/ 240 w 2736"/>
                      <a:gd name="T5" fmla="*/ 2 h 504"/>
                      <a:gd name="T6" fmla="*/ 369 w 2736"/>
                      <a:gd name="T7" fmla="*/ 2 h 504"/>
                      <a:gd name="T8" fmla="*/ 367 w 2736"/>
                      <a:gd name="T9" fmla="*/ 9 h 504"/>
                      <a:gd name="T10" fmla="*/ 238 w 2736"/>
                      <a:gd name="T11" fmla="*/ 9 h 504"/>
                      <a:gd name="T12" fmla="*/ 88 w 2736"/>
                      <a:gd name="T13" fmla="*/ 24 h 504"/>
                      <a:gd name="T14" fmla="*/ 0 w 2736"/>
                      <a:gd name="T15" fmla="*/ 41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59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>
                      <a:gd name="T0" fmla="*/ 0 w 1769"/>
                      <a:gd name="T1" fmla="*/ 0 h 791"/>
                      <a:gd name="T2" fmla="*/ 38 w 1769"/>
                      <a:gd name="T3" fmla="*/ 4 h 791"/>
                      <a:gd name="T4" fmla="*/ 90 w 1769"/>
                      <a:gd name="T5" fmla="*/ 16 h 791"/>
                      <a:gd name="T6" fmla="*/ 125 w 1769"/>
                      <a:gd name="T7" fmla="*/ 35 h 791"/>
                      <a:gd name="T8" fmla="*/ 136 w 1769"/>
                      <a:gd name="T9" fmla="*/ 49 h 791"/>
                      <a:gd name="T10" fmla="*/ 131 w 1769"/>
                      <a:gd name="T11" fmla="*/ 64 h 791"/>
                      <a:gd name="T12" fmla="*/ 123 w 1769"/>
                      <a:gd name="T13" fmla="*/ 52 h 791"/>
                      <a:gd name="T14" fmla="*/ 107 w 1769"/>
                      <a:gd name="T15" fmla="*/ 37 h 791"/>
                      <a:gd name="T16" fmla="*/ 86 w 1769"/>
                      <a:gd name="T17" fmla="*/ 24 h 791"/>
                      <a:gd name="T18" fmla="*/ 45 w 1769"/>
                      <a:gd name="T19" fmla="*/ 13 h 791"/>
                      <a:gd name="T20" fmla="*/ 0 w 1769"/>
                      <a:gd name="T21" fmla="*/ 6 h 791"/>
                      <a:gd name="T22" fmla="*/ 0 w 1769"/>
                      <a:gd name="T23" fmla="*/ 0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78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14456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>
                      <a:gd name="T0" fmla="*/ 0 w 2736"/>
                      <a:gd name="T1" fmla="*/ 39 h 504"/>
                      <a:gd name="T2" fmla="*/ 79 w 2736"/>
                      <a:gd name="T3" fmla="*/ 13 h 504"/>
                      <a:gd name="T4" fmla="*/ 163 w 2736"/>
                      <a:gd name="T5" fmla="*/ 2 h 504"/>
                      <a:gd name="T6" fmla="*/ 251 w 2736"/>
                      <a:gd name="T7" fmla="*/ 2 h 504"/>
                      <a:gd name="T8" fmla="*/ 249 w 2736"/>
                      <a:gd name="T9" fmla="*/ 8 h 504"/>
                      <a:gd name="T10" fmla="*/ 161 w 2736"/>
                      <a:gd name="T11" fmla="*/ 8 h 504"/>
                      <a:gd name="T12" fmla="*/ 60 w 2736"/>
                      <a:gd name="T13" fmla="*/ 23 h 504"/>
                      <a:gd name="T14" fmla="*/ 0 w 2736"/>
                      <a:gd name="T15" fmla="*/ 39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57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>
                      <a:gd name="T0" fmla="*/ 0 w 1769"/>
                      <a:gd name="T1" fmla="*/ 0 h 791"/>
                      <a:gd name="T2" fmla="*/ 25 w 1769"/>
                      <a:gd name="T3" fmla="*/ 4 h 791"/>
                      <a:gd name="T4" fmla="*/ 61 w 1769"/>
                      <a:gd name="T5" fmla="*/ 15 h 791"/>
                      <a:gd name="T6" fmla="*/ 85 w 1769"/>
                      <a:gd name="T7" fmla="*/ 34 h 791"/>
                      <a:gd name="T8" fmla="*/ 92 w 1769"/>
                      <a:gd name="T9" fmla="*/ 47 h 791"/>
                      <a:gd name="T10" fmla="*/ 89 w 1769"/>
                      <a:gd name="T11" fmla="*/ 62 h 791"/>
                      <a:gd name="T12" fmla="*/ 83 w 1769"/>
                      <a:gd name="T13" fmla="*/ 49 h 791"/>
                      <a:gd name="T14" fmla="*/ 73 w 1769"/>
                      <a:gd name="T15" fmla="*/ 35 h 791"/>
                      <a:gd name="T16" fmla="*/ 58 w 1769"/>
                      <a:gd name="T17" fmla="*/ 23 h 791"/>
                      <a:gd name="T18" fmla="*/ 30 w 1769"/>
                      <a:gd name="T19" fmla="*/ 12 h 791"/>
                      <a:gd name="T20" fmla="*/ 0 w 1769"/>
                      <a:gd name="T21" fmla="*/ 6 h 791"/>
                      <a:gd name="T22" fmla="*/ 0 w 1769"/>
                      <a:gd name="T23" fmla="*/ 0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79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14454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>
                      <a:gd name="T0" fmla="*/ 0 w 2736"/>
                      <a:gd name="T1" fmla="*/ 119 h 504"/>
                      <a:gd name="T2" fmla="*/ 216 w 2736"/>
                      <a:gd name="T3" fmla="*/ 40 h 504"/>
                      <a:gd name="T4" fmla="*/ 444 w 2736"/>
                      <a:gd name="T5" fmla="*/ 6 h 504"/>
                      <a:gd name="T6" fmla="*/ 684 w 2736"/>
                      <a:gd name="T7" fmla="*/ 6 h 504"/>
                      <a:gd name="T8" fmla="*/ 681 w 2736"/>
                      <a:gd name="T9" fmla="*/ 25 h 504"/>
                      <a:gd name="T10" fmla="*/ 442 w 2736"/>
                      <a:gd name="T11" fmla="*/ 25 h 504"/>
                      <a:gd name="T12" fmla="*/ 164 w 2736"/>
                      <a:gd name="T13" fmla="*/ 69 h 504"/>
                      <a:gd name="T14" fmla="*/ 0 w 2736"/>
                      <a:gd name="T15" fmla="*/ 119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55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>
                      <a:gd name="T0" fmla="*/ 1 w 1769"/>
                      <a:gd name="T1" fmla="*/ 2 h 791"/>
                      <a:gd name="T2" fmla="*/ 70 w 1769"/>
                      <a:gd name="T3" fmla="*/ 14 h 791"/>
                      <a:gd name="T4" fmla="*/ 165 w 1769"/>
                      <a:gd name="T5" fmla="*/ 48 h 791"/>
                      <a:gd name="T6" fmla="*/ 230 w 1769"/>
                      <a:gd name="T7" fmla="*/ 103 h 791"/>
                      <a:gd name="T8" fmla="*/ 251 w 1769"/>
                      <a:gd name="T9" fmla="*/ 145 h 791"/>
                      <a:gd name="T10" fmla="*/ 242 w 1769"/>
                      <a:gd name="T11" fmla="*/ 187 h 791"/>
                      <a:gd name="T12" fmla="*/ 227 w 1769"/>
                      <a:gd name="T13" fmla="*/ 151 h 791"/>
                      <a:gd name="T14" fmla="*/ 199 w 1769"/>
                      <a:gd name="T15" fmla="*/ 108 h 791"/>
                      <a:gd name="T16" fmla="*/ 158 w 1769"/>
                      <a:gd name="T17" fmla="*/ 70 h 791"/>
                      <a:gd name="T18" fmla="*/ 83 w 1769"/>
                      <a:gd name="T19" fmla="*/ 36 h 791"/>
                      <a:gd name="T20" fmla="*/ 0 w 1769"/>
                      <a:gd name="T21" fmla="*/ 18 h 791"/>
                      <a:gd name="T22" fmla="*/ 1 w 1769"/>
                      <a:gd name="T23" fmla="*/ 2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80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14452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>
                      <a:gd name="T0" fmla="*/ 0 w 2736"/>
                      <a:gd name="T1" fmla="*/ 165 h 504"/>
                      <a:gd name="T2" fmla="*/ 252 w 2736"/>
                      <a:gd name="T3" fmla="*/ 55 h 504"/>
                      <a:gd name="T4" fmla="*/ 518 w 2736"/>
                      <a:gd name="T5" fmla="*/ 8 h 504"/>
                      <a:gd name="T6" fmla="*/ 798 w 2736"/>
                      <a:gd name="T7" fmla="*/ 8 h 504"/>
                      <a:gd name="T8" fmla="*/ 792 w 2736"/>
                      <a:gd name="T9" fmla="*/ 34 h 504"/>
                      <a:gd name="T10" fmla="*/ 514 w 2736"/>
                      <a:gd name="T11" fmla="*/ 34 h 504"/>
                      <a:gd name="T12" fmla="*/ 191 w 2736"/>
                      <a:gd name="T13" fmla="*/ 95 h 504"/>
                      <a:gd name="T14" fmla="*/ 0 w 2736"/>
                      <a:gd name="T15" fmla="*/ 165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53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>
                      <a:gd name="T0" fmla="*/ 1 w 1769"/>
                      <a:gd name="T1" fmla="*/ 3 h 791"/>
                      <a:gd name="T2" fmla="*/ 81 w 1769"/>
                      <a:gd name="T3" fmla="*/ 19 h 791"/>
                      <a:gd name="T4" fmla="*/ 193 w 1769"/>
                      <a:gd name="T5" fmla="*/ 65 h 791"/>
                      <a:gd name="T6" fmla="*/ 269 w 1769"/>
                      <a:gd name="T7" fmla="*/ 141 h 791"/>
                      <a:gd name="T8" fmla="*/ 293 w 1769"/>
                      <a:gd name="T9" fmla="*/ 199 h 791"/>
                      <a:gd name="T10" fmla="*/ 282 w 1769"/>
                      <a:gd name="T11" fmla="*/ 257 h 791"/>
                      <a:gd name="T12" fmla="*/ 265 w 1769"/>
                      <a:gd name="T13" fmla="*/ 207 h 791"/>
                      <a:gd name="T14" fmla="*/ 232 w 1769"/>
                      <a:gd name="T15" fmla="*/ 149 h 791"/>
                      <a:gd name="T16" fmla="*/ 185 w 1769"/>
                      <a:gd name="T17" fmla="*/ 97 h 791"/>
                      <a:gd name="T18" fmla="*/ 97 w 1769"/>
                      <a:gd name="T19" fmla="*/ 50 h 791"/>
                      <a:gd name="T20" fmla="*/ 0 w 1769"/>
                      <a:gd name="T21" fmla="*/ 25 h 791"/>
                      <a:gd name="T22" fmla="*/ 1 w 1769"/>
                      <a:gd name="T23" fmla="*/ 3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81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14450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>
                      <a:gd name="T0" fmla="*/ 0 w 2736"/>
                      <a:gd name="T1" fmla="*/ 110 h 504"/>
                      <a:gd name="T2" fmla="*/ 221 w 2736"/>
                      <a:gd name="T3" fmla="*/ 37 h 504"/>
                      <a:gd name="T4" fmla="*/ 454 w 2736"/>
                      <a:gd name="T5" fmla="*/ 5 h 504"/>
                      <a:gd name="T6" fmla="*/ 699 w 2736"/>
                      <a:gd name="T7" fmla="*/ 5 h 504"/>
                      <a:gd name="T8" fmla="*/ 695 w 2736"/>
                      <a:gd name="T9" fmla="*/ 22 h 504"/>
                      <a:gd name="T10" fmla="*/ 450 w 2736"/>
                      <a:gd name="T11" fmla="*/ 22 h 504"/>
                      <a:gd name="T12" fmla="*/ 167 w 2736"/>
                      <a:gd name="T13" fmla="*/ 64 h 504"/>
                      <a:gd name="T14" fmla="*/ 0 w 2736"/>
                      <a:gd name="T15" fmla="*/ 110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51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>
                      <a:gd name="T0" fmla="*/ 1 w 1769"/>
                      <a:gd name="T1" fmla="*/ 2 h 791"/>
                      <a:gd name="T2" fmla="*/ 71 w 1769"/>
                      <a:gd name="T3" fmla="*/ 12 h 791"/>
                      <a:gd name="T4" fmla="*/ 169 w 1769"/>
                      <a:gd name="T5" fmla="*/ 43 h 791"/>
                      <a:gd name="T6" fmla="*/ 236 w 1769"/>
                      <a:gd name="T7" fmla="*/ 94 h 791"/>
                      <a:gd name="T8" fmla="*/ 257 w 1769"/>
                      <a:gd name="T9" fmla="*/ 132 h 791"/>
                      <a:gd name="T10" fmla="*/ 247 w 1769"/>
                      <a:gd name="T11" fmla="*/ 172 h 791"/>
                      <a:gd name="T12" fmla="*/ 232 w 1769"/>
                      <a:gd name="T13" fmla="*/ 138 h 791"/>
                      <a:gd name="T14" fmla="*/ 203 w 1769"/>
                      <a:gd name="T15" fmla="*/ 99 h 791"/>
                      <a:gd name="T16" fmla="*/ 162 w 1769"/>
                      <a:gd name="T17" fmla="*/ 64 h 791"/>
                      <a:gd name="T18" fmla="*/ 85 w 1769"/>
                      <a:gd name="T19" fmla="*/ 33 h 791"/>
                      <a:gd name="T20" fmla="*/ 0 w 1769"/>
                      <a:gd name="T21" fmla="*/ 17 h 791"/>
                      <a:gd name="T22" fmla="*/ 1 w 1769"/>
                      <a:gd name="T23" fmla="*/ 2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82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14448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>
                      <a:gd name="T0" fmla="*/ 0 w 2736"/>
                      <a:gd name="T1" fmla="*/ 148 h 504"/>
                      <a:gd name="T2" fmla="*/ 199 w 2736"/>
                      <a:gd name="T3" fmla="*/ 49 h 504"/>
                      <a:gd name="T4" fmla="*/ 409 w 2736"/>
                      <a:gd name="T5" fmla="*/ 7 h 504"/>
                      <a:gd name="T6" fmla="*/ 630 w 2736"/>
                      <a:gd name="T7" fmla="*/ 7 h 504"/>
                      <a:gd name="T8" fmla="*/ 626 w 2736"/>
                      <a:gd name="T9" fmla="*/ 30 h 504"/>
                      <a:gd name="T10" fmla="*/ 406 w 2736"/>
                      <a:gd name="T11" fmla="*/ 30 h 504"/>
                      <a:gd name="T12" fmla="*/ 151 w 2736"/>
                      <a:gd name="T13" fmla="*/ 86 h 504"/>
                      <a:gd name="T14" fmla="*/ 0 w 2736"/>
                      <a:gd name="T15" fmla="*/ 148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49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>
                      <a:gd name="T0" fmla="*/ 1 w 1769"/>
                      <a:gd name="T1" fmla="*/ 2 h 791"/>
                      <a:gd name="T2" fmla="*/ 64 w 1769"/>
                      <a:gd name="T3" fmla="*/ 17 h 791"/>
                      <a:gd name="T4" fmla="*/ 153 w 1769"/>
                      <a:gd name="T5" fmla="*/ 59 h 791"/>
                      <a:gd name="T6" fmla="*/ 213 w 1769"/>
                      <a:gd name="T7" fmla="*/ 127 h 791"/>
                      <a:gd name="T8" fmla="*/ 232 w 1769"/>
                      <a:gd name="T9" fmla="*/ 179 h 791"/>
                      <a:gd name="T10" fmla="*/ 223 w 1769"/>
                      <a:gd name="T11" fmla="*/ 231 h 791"/>
                      <a:gd name="T12" fmla="*/ 210 w 1769"/>
                      <a:gd name="T13" fmla="*/ 186 h 791"/>
                      <a:gd name="T14" fmla="*/ 183 w 1769"/>
                      <a:gd name="T15" fmla="*/ 134 h 791"/>
                      <a:gd name="T16" fmla="*/ 147 w 1769"/>
                      <a:gd name="T17" fmla="*/ 87 h 791"/>
                      <a:gd name="T18" fmla="*/ 77 w 1769"/>
                      <a:gd name="T19" fmla="*/ 45 h 791"/>
                      <a:gd name="T20" fmla="*/ 0 w 1769"/>
                      <a:gd name="T21" fmla="*/ 23 h 791"/>
                      <a:gd name="T22" fmla="*/ 1 w 1769"/>
                      <a:gd name="T23" fmla="*/ 2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83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14446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>
                      <a:gd name="T0" fmla="*/ 0 w 2736"/>
                      <a:gd name="T1" fmla="*/ 119 h 504"/>
                      <a:gd name="T2" fmla="*/ 156 w 2736"/>
                      <a:gd name="T3" fmla="*/ 40 h 504"/>
                      <a:gd name="T4" fmla="*/ 320 w 2736"/>
                      <a:gd name="T5" fmla="*/ 6 h 504"/>
                      <a:gd name="T6" fmla="*/ 492 w 2736"/>
                      <a:gd name="T7" fmla="*/ 6 h 504"/>
                      <a:gd name="T8" fmla="*/ 490 w 2736"/>
                      <a:gd name="T9" fmla="*/ 25 h 504"/>
                      <a:gd name="T10" fmla="*/ 317 w 2736"/>
                      <a:gd name="T11" fmla="*/ 25 h 504"/>
                      <a:gd name="T12" fmla="*/ 117 w 2736"/>
                      <a:gd name="T13" fmla="*/ 69 h 504"/>
                      <a:gd name="T14" fmla="*/ 0 w 2736"/>
                      <a:gd name="T15" fmla="*/ 119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47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>
                      <a:gd name="T0" fmla="*/ 0 w 1769"/>
                      <a:gd name="T1" fmla="*/ 2 h 791"/>
                      <a:gd name="T2" fmla="*/ 50 w 1769"/>
                      <a:gd name="T3" fmla="*/ 14 h 791"/>
                      <a:gd name="T4" fmla="*/ 120 w 1769"/>
                      <a:gd name="T5" fmla="*/ 48 h 791"/>
                      <a:gd name="T6" fmla="*/ 167 w 1769"/>
                      <a:gd name="T7" fmla="*/ 102 h 791"/>
                      <a:gd name="T8" fmla="*/ 182 w 1769"/>
                      <a:gd name="T9" fmla="*/ 143 h 791"/>
                      <a:gd name="T10" fmla="*/ 175 w 1769"/>
                      <a:gd name="T11" fmla="*/ 186 h 791"/>
                      <a:gd name="T12" fmla="*/ 164 w 1769"/>
                      <a:gd name="T13" fmla="*/ 150 h 791"/>
                      <a:gd name="T14" fmla="*/ 144 w 1769"/>
                      <a:gd name="T15" fmla="*/ 108 h 791"/>
                      <a:gd name="T16" fmla="*/ 114 w 1769"/>
                      <a:gd name="T17" fmla="*/ 70 h 791"/>
                      <a:gd name="T18" fmla="*/ 60 w 1769"/>
                      <a:gd name="T19" fmla="*/ 36 h 791"/>
                      <a:gd name="T20" fmla="*/ 0 w 1769"/>
                      <a:gd name="T21" fmla="*/ 18 h 791"/>
                      <a:gd name="T22" fmla="*/ 0 w 1769"/>
                      <a:gd name="T23" fmla="*/ 2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84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14444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>
                      <a:gd name="T0" fmla="*/ 0 w 2736"/>
                      <a:gd name="T1" fmla="*/ 41 h 504"/>
                      <a:gd name="T2" fmla="*/ 116 w 2736"/>
                      <a:gd name="T3" fmla="*/ 14 h 504"/>
                      <a:gd name="T4" fmla="*/ 240 w 2736"/>
                      <a:gd name="T5" fmla="*/ 2 h 504"/>
                      <a:gd name="T6" fmla="*/ 369 w 2736"/>
                      <a:gd name="T7" fmla="*/ 2 h 504"/>
                      <a:gd name="T8" fmla="*/ 367 w 2736"/>
                      <a:gd name="T9" fmla="*/ 9 h 504"/>
                      <a:gd name="T10" fmla="*/ 238 w 2736"/>
                      <a:gd name="T11" fmla="*/ 9 h 504"/>
                      <a:gd name="T12" fmla="*/ 88 w 2736"/>
                      <a:gd name="T13" fmla="*/ 24 h 504"/>
                      <a:gd name="T14" fmla="*/ 0 w 2736"/>
                      <a:gd name="T15" fmla="*/ 41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45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>
                      <a:gd name="T0" fmla="*/ 0 w 1769"/>
                      <a:gd name="T1" fmla="*/ 0 h 791"/>
                      <a:gd name="T2" fmla="*/ 38 w 1769"/>
                      <a:gd name="T3" fmla="*/ 4 h 791"/>
                      <a:gd name="T4" fmla="*/ 90 w 1769"/>
                      <a:gd name="T5" fmla="*/ 16 h 791"/>
                      <a:gd name="T6" fmla="*/ 125 w 1769"/>
                      <a:gd name="T7" fmla="*/ 35 h 791"/>
                      <a:gd name="T8" fmla="*/ 136 w 1769"/>
                      <a:gd name="T9" fmla="*/ 49 h 791"/>
                      <a:gd name="T10" fmla="*/ 131 w 1769"/>
                      <a:gd name="T11" fmla="*/ 64 h 791"/>
                      <a:gd name="T12" fmla="*/ 123 w 1769"/>
                      <a:gd name="T13" fmla="*/ 52 h 791"/>
                      <a:gd name="T14" fmla="*/ 107 w 1769"/>
                      <a:gd name="T15" fmla="*/ 37 h 791"/>
                      <a:gd name="T16" fmla="*/ 86 w 1769"/>
                      <a:gd name="T17" fmla="*/ 24 h 791"/>
                      <a:gd name="T18" fmla="*/ 45 w 1769"/>
                      <a:gd name="T19" fmla="*/ 13 h 791"/>
                      <a:gd name="T20" fmla="*/ 0 w 1769"/>
                      <a:gd name="T21" fmla="*/ 6 h 791"/>
                      <a:gd name="T22" fmla="*/ 0 w 1769"/>
                      <a:gd name="T23" fmla="*/ 0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85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14442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>
                      <a:gd name="T0" fmla="*/ 0 w 2736"/>
                      <a:gd name="T1" fmla="*/ 39 h 504"/>
                      <a:gd name="T2" fmla="*/ 79 w 2736"/>
                      <a:gd name="T3" fmla="*/ 13 h 504"/>
                      <a:gd name="T4" fmla="*/ 163 w 2736"/>
                      <a:gd name="T5" fmla="*/ 2 h 504"/>
                      <a:gd name="T6" fmla="*/ 251 w 2736"/>
                      <a:gd name="T7" fmla="*/ 2 h 504"/>
                      <a:gd name="T8" fmla="*/ 249 w 2736"/>
                      <a:gd name="T9" fmla="*/ 8 h 504"/>
                      <a:gd name="T10" fmla="*/ 161 w 2736"/>
                      <a:gd name="T11" fmla="*/ 8 h 504"/>
                      <a:gd name="T12" fmla="*/ 60 w 2736"/>
                      <a:gd name="T13" fmla="*/ 23 h 504"/>
                      <a:gd name="T14" fmla="*/ 0 w 2736"/>
                      <a:gd name="T15" fmla="*/ 39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43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>
                      <a:gd name="T0" fmla="*/ 0 w 1769"/>
                      <a:gd name="T1" fmla="*/ 0 h 791"/>
                      <a:gd name="T2" fmla="*/ 25 w 1769"/>
                      <a:gd name="T3" fmla="*/ 4 h 791"/>
                      <a:gd name="T4" fmla="*/ 61 w 1769"/>
                      <a:gd name="T5" fmla="*/ 15 h 791"/>
                      <a:gd name="T6" fmla="*/ 85 w 1769"/>
                      <a:gd name="T7" fmla="*/ 34 h 791"/>
                      <a:gd name="T8" fmla="*/ 92 w 1769"/>
                      <a:gd name="T9" fmla="*/ 47 h 791"/>
                      <a:gd name="T10" fmla="*/ 89 w 1769"/>
                      <a:gd name="T11" fmla="*/ 62 h 791"/>
                      <a:gd name="T12" fmla="*/ 83 w 1769"/>
                      <a:gd name="T13" fmla="*/ 49 h 791"/>
                      <a:gd name="T14" fmla="*/ 73 w 1769"/>
                      <a:gd name="T15" fmla="*/ 35 h 791"/>
                      <a:gd name="T16" fmla="*/ 58 w 1769"/>
                      <a:gd name="T17" fmla="*/ 23 h 791"/>
                      <a:gd name="T18" fmla="*/ 30 w 1769"/>
                      <a:gd name="T19" fmla="*/ 12 h 791"/>
                      <a:gd name="T20" fmla="*/ 0 w 1769"/>
                      <a:gd name="T21" fmla="*/ 6 h 791"/>
                      <a:gd name="T22" fmla="*/ 0 w 1769"/>
                      <a:gd name="T23" fmla="*/ 0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86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14440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>
                      <a:gd name="T0" fmla="*/ 0 w 2736"/>
                      <a:gd name="T1" fmla="*/ 39 h 504"/>
                      <a:gd name="T2" fmla="*/ 79 w 2736"/>
                      <a:gd name="T3" fmla="*/ 13 h 504"/>
                      <a:gd name="T4" fmla="*/ 163 w 2736"/>
                      <a:gd name="T5" fmla="*/ 2 h 504"/>
                      <a:gd name="T6" fmla="*/ 251 w 2736"/>
                      <a:gd name="T7" fmla="*/ 2 h 504"/>
                      <a:gd name="T8" fmla="*/ 249 w 2736"/>
                      <a:gd name="T9" fmla="*/ 8 h 504"/>
                      <a:gd name="T10" fmla="*/ 161 w 2736"/>
                      <a:gd name="T11" fmla="*/ 8 h 504"/>
                      <a:gd name="T12" fmla="*/ 60 w 2736"/>
                      <a:gd name="T13" fmla="*/ 23 h 504"/>
                      <a:gd name="T14" fmla="*/ 0 w 2736"/>
                      <a:gd name="T15" fmla="*/ 39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41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>
                      <a:gd name="T0" fmla="*/ 0 w 1769"/>
                      <a:gd name="T1" fmla="*/ 0 h 791"/>
                      <a:gd name="T2" fmla="*/ 25 w 1769"/>
                      <a:gd name="T3" fmla="*/ 4 h 791"/>
                      <a:gd name="T4" fmla="*/ 61 w 1769"/>
                      <a:gd name="T5" fmla="*/ 15 h 791"/>
                      <a:gd name="T6" fmla="*/ 85 w 1769"/>
                      <a:gd name="T7" fmla="*/ 34 h 791"/>
                      <a:gd name="T8" fmla="*/ 92 w 1769"/>
                      <a:gd name="T9" fmla="*/ 47 h 791"/>
                      <a:gd name="T10" fmla="*/ 89 w 1769"/>
                      <a:gd name="T11" fmla="*/ 62 h 791"/>
                      <a:gd name="T12" fmla="*/ 83 w 1769"/>
                      <a:gd name="T13" fmla="*/ 49 h 791"/>
                      <a:gd name="T14" fmla="*/ 73 w 1769"/>
                      <a:gd name="T15" fmla="*/ 35 h 791"/>
                      <a:gd name="T16" fmla="*/ 58 w 1769"/>
                      <a:gd name="T17" fmla="*/ 23 h 791"/>
                      <a:gd name="T18" fmla="*/ 30 w 1769"/>
                      <a:gd name="T19" fmla="*/ 12 h 791"/>
                      <a:gd name="T20" fmla="*/ 0 w 1769"/>
                      <a:gd name="T21" fmla="*/ 6 h 791"/>
                      <a:gd name="T22" fmla="*/ 0 w 1769"/>
                      <a:gd name="T23" fmla="*/ 0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87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14438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>
                      <a:gd name="T0" fmla="*/ 0 w 2736"/>
                      <a:gd name="T1" fmla="*/ 2 h 504"/>
                      <a:gd name="T2" fmla="*/ 5 w 2736"/>
                      <a:gd name="T3" fmla="*/ 1 h 504"/>
                      <a:gd name="T4" fmla="*/ 10 w 2736"/>
                      <a:gd name="T5" fmla="*/ 0 h 504"/>
                      <a:gd name="T6" fmla="*/ 15 w 2736"/>
                      <a:gd name="T7" fmla="*/ 0 h 504"/>
                      <a:gd name="T8" fmla="*/ 15 w 2736"/>
                      <a:gd name="T9" fmla="*/ 1 h 504"/>
                      <a:gd name="T10" fmla="*/ 10 w 2736"/>
                      <a:gd name="T11" fmla="*/ 1 h 504"/>
                      <a:gd name="T12" fmla="*/ 4 w 2736"/>
                      <a:gd name="T13" fmla="*/ 1 h 504"/>
                      <a:gd name="T14" fmla="*/ 0 w 2736"/>
                      <a:gd name="T15" fmla="*/ 2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39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>
                      <a:gd name="T0" fmla="*/ 0 w 1769"/>
                      <a:gd name="T1" fmla="*/ 0 h 791"/>
                      <a:gd name="T2" fmla="*/ 1 w 1769"/>
                      <a:gd name="T3" fmla="*/ 0 h 791"/>
                      <a:gd name="T4" fmla="*/ 4 w 1769"/>
                      <a:gd name="T5" fmla="*/ 1 h 791"/>
                      <a:gd name="T6" fmla="*/ 5 w 1769"/>
                      <a:gd name="T7" fmla="*/ 2 h 791"/>
                      <a:gd name="T8" fmla="*/ 6 w 1769"/>
                      <a:gd name="T9" fmla="*/ 3 h 791"/>
                      <a:gd name="T10" fmla="*/ 5 w 1769"/>
                      <a:gd name="T11" fmla="*/ 4 h 791"/>
                      <a:gd name="T12" fmla="*/ 5 w 1769"/>
                      <a:gd name="T13" fmla="*/ 3 h 791"/>
                      <a:gd name="T14" fmla="*/ 4 w 1769"/>
                      <a:gd name="T15" fmla="*/ 2 h 791"/>
                      <a:gd name="T16" fmla="*/ 4 w 1769"/>
                      <a:gd name="T17" fmla="*/ 1 h 791"/>
                      <a:gd name="T18" fmla="*/ 2 w 1769"/>
                      <a:gd name="T19" fmla="*/ 1 h 791"/>
                      <a:gd name="T20" fmla="*/ 0 w 1769"/>
                      <a:gd name="T21" fmla="*/ 0 h 791"/>
                      <a:gd name="T22" fmla="*/ 0 w 1769"/>
                      <a:gd name="T23" fmla="*/ 0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88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14436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>
                      <a:gd name="T0" fmla="*/ 0 w 2736"/>
                      <a:gd name="T1" fmla="*/ 2 h 504"/>
                      <a:gd name="T2" fmla="*/ 5 w 2736"/>
                      <a:gd name="T3" fmla="*/ 1 h 504"/>
                      <a:gd name="T4" fmla="*/ 10 w 2736"/>
                      <a:gd name="T5" fmla="*/ 0 h 504"/>
                      <a:gd name="T6" fmla="*/ 16 w 2736"/>
                      <a:gd name="T7" fmla="*/ 0 h 504"/>
                      <a:gd name="T8" fmla="*/ 16 w 2736"/>
                      <a:gd name="T9" fmla="*/ 1 h 504"/>
                      <a:gd name="T10" fmla="*/ 10 w 2736"/>
                      <a:gd name="T11" fmla="*/ 1 h 504"/>
                      <a:gd name="T12" fmla="*/ 4 w 2736"/>
                      <a:gd name="T13" fmla="*/ 1 h 504"/>
                      <a:gd name="T14" fmla="*/ 0 w 2736"/>
                      <a:gd name="T15" fmla="*/ 2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37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>
                      <a:gd name="T0" fmla="*/ 0 w 1769"/>
                      <a:gd name="T1" fmla="*/ 0 h 791"/>
                      <a:gd name="T2" fmla="*/ 2 w 1769"/>
                      <a:gd name="T3" fmla="*/ 0 h 791"/>
                      <a:gd name="T4" fmla="*/ 4 w 1769"/>
                      <a:gd name="T5" fmla="*/ 1 h 791"/>
                      <a:gd name="T6" fmla="*/ 5 w 1769"/>
                      <a:gd name="T7" fmla="*/ 2 h 791"/>
                      <a:gd name="T8" fmla="*/ 6 w 1769"/>
                      <a:gd name="T9" fmla="*/ 3 h 791"/>
                      <a:gd name="T10" fmla="*/ 6 w 1769"/>
                      <a:gd name="T11" fmla="*/ 4 h 791"/>
                      <a:gd name="T12" fmla="*/ 5 w 1769"/>
                      <a:gd name="T13" fmla="*/ 3 h 791"/>
                      <a:gd name="T14" fmla="*/ 5 w 1769"/>
                      <a:gd name="T15" fmla="*/ 2 h 791"/>
                      <a:gd name="T16" fmla="*/ 4 w 1769"/>
                      <a:gd name="T17" fmla="*/ 1 h 791"/>
                      <a:gd name="T18" fmla="*/ 2 w 1769"/>
                      <a:gd name="T19" fmla="*/ 1 h 791"/>
                      <a:gd name="T20" fmla="*/ 0 w 1769"/>
                      <a:gd name="T21" fmla="*/ 0 h 791"/>
                      <a:gd name="T22" fmla="*/ 0 w 1769"/>
                      <a:gd name="T23" fmla="*/ 0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89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14434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>
                      <a:gd name="T0" fmla="*/ 0 w 2736"/>
                      <a:gd name="T1" fmla="*/ 39 h 504"/>
                      <a:gd name="T2" fmla="*/ 56 w 2736"/>
                      <a:gd name="T3" fmla="*/ 13 h 504"/>
                      <a:gd name="T4" fmla="*/ 115 w 2736"/>
                      <a:gd name="T5" fmla="*/ 2 h 504"/>
                      <a:gd name="T6" fmla="*/ 178 w 2736"/>
                      <a:gd name="T7" fmla="*/ 2 h 504"/>
                      <a:gd name="T8" fmla="*/ 177 w 2736"/>
                      <a:gd name="T9" fmla="*/ 8 h 504"/>
                      <a:gd name="T10" fmla="*/ 115 w 2736"/>
                      <a:gd name="T11" fmla="*/ 8 h 504"/>
                      <a:gd name="T12" fmla="*/ 43 w 2736"/>
                      <a:gd name="T13" fmla="*/ 23 h 504"/>
                      <a:gd name="T14" fmla="*/ 0 w 2736"/>
                      <a:gd name="T15" fmla="*/ 39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35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>
                      <a:gd name="T0" fmla="*/ 0 w 1769"/>
                      <a:gd name="T1" fmla="*/ 0 h 791"/>
                      <a:gd name="T2" fmla="*/ 18 w 1769"/>
                      <a:gd name="T3" fmla="*/ 4 h 791"/>
                      <a:gd name="T4" fmla="*/ 43 w 1769"/>
                      <a:gd name="T5" fmla="*/ 15 h 791"/>
                      <a:gd name="T6" fmla="*/ 60 w 1769"/>
                      <a:gd name="T7" fmla="*/ 34 h 791"/>
                      <a:gd name="T8" fmla="*/ 65 w 1769"/>
                      <a:gd name="T9" fmla="*/ 47 h 791"/>
                      <a:gd name="T10" fmla="*/ 63 w 1769"/>
                      <a:gd name="T11" fmla="*/ 62 h 791"/>
                      <a:gd name="T12" fmla="*/ 59 w 1769"/>
                      <a:gd name="T13" fmla="*/ 49 h 791"/>
                      <a:gd name="T14" fmla="*/ 52 w 1769"/>
                      <a:gd name="T15" fmla="*/ 35 h 791"/>
                      <a:gd name="T16" fmla="*/ 41 w 1769"/>
                      <a:gd name="T17" fmla="*/ 23 h 791"/>
                      <a:gd name="T18" fmla="*/ 22 w 1769"/>
                      <a:gd name="T19" fmla="*/ 12 h 791"/>
                      <a:gd name="T20" fmla="*/ 0 w 1769"/>
                      <a:gd name="T21" fmla="*/ 6 h 791"/>
                      <a:gd name="T22" fmla="*/ 0 w 1769"/>
                      <a:gd name="T23" fmla="*/ 0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90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14432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>
                      <a:gd name="T0" fmla="*/ 0 w 2736"/>
                      <a:gd name="T1" fmla="*/ 39 h 504"/>
                      <a:gd name="T2" fmla="*/ 50 w 2736"/>
                      <a:gd name="T3" fmla="*/ 13 h 504"/>
                      <a:gd name="T4" fmla="*/ 104 w 2736"/>
                      <a:gd name="T5" fmla="*/ 2 h 504"/>
                      <a:gd name="T6" fmla="*/ 159 w 2736"/>
                      <a:gd name="T7" fmla="*/ 2 h 504"/>
                      <a:gd name="T8" fmla="*/ 159 w 2736"/>
                      <a:gd name="T9" fmla="*/ 8 h 504"/>
                      <a:gd name="T10" fmla="*/ 103 w 2736"/>
                      <a:gd name="T11" fmla="*/ 8 h 504"/>
                      <a:gd name="T12" fmla="*/ 38 w 2736"/>
                      <a:gd name="T13" fmla="*/ 23 h 504"/>
                      <a:gd name="T14" fmla="*/ 0 w 2736"/>
                      <a:gd name="T15" fmla="*/ 39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33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>
                      <a:gd name="T0" fmla="*/ 0 w 1769"/>
                      <a:gd name="T1" fmla="*/ 0 h 791"/>
                      <a:gd name="T2" fmla="*/ 16 w 1769"/>
                      <a:gd name="T3" fmla="*/ 4 h 791"/>
                      <a:gd name="T4" fmla="*/ 39 w 1769"/>
                      <a:gd name="T5" fmla="*/ 15 h 791"/>
                      <a:gd name="T6" fmla="*/ 54 w 1769"/>
                      <a:gd name="T7" fmla="*/ 34 h 791"/>
                      <a:gd name="T8" fmla="*/ 59 w 1769"/>
                      <a:gd name="T9" fmla="*/ 47 h 791"/>
                      <a:gd name="T10" fmla="*/ 56 w 1769"/>
                      <a:gd name="T11" fmla="*/ 62 h 791"/>
                      <a:gd name="T12" fmla="*/ 53 w 1769"/>
                      <a:gd name="T13" fmla="*/ 49 h 791"/>
                      <a:gd name="T14" fmla="*/ 46 w 1769"/>
                      <a:gd name="T15" fmla="*/ 35 h 791"/>
                      <a:gd name="T16" fmla="*/ 37 w 1769"/>
                      <a:gd name="T17" fmla="*/ 23 h 791"/>
                      <a:gd name="T18" fmla="*/ 19 w 1769"/>
                      <a:gd name="T19" fmla="*/ 12 h 791"/>
                      <a:gd name="T20" fmla="*/ 0 w 1769"/>
                      <a:gd name="T21" fmla="*/ 6 h 791"/>
                      <a:gd name="T22" fmla="*/ 0 w 1769"/>
                      <a:gd name="T23" fmla="*/ 0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91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14430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>
                      <a:gd name="T0" fmla="*/ 0 w 2736"/>
                      <a:gd name="T1" fmla="*/ 39 h 504"/>
                      <a:gd name="T2" fmla="*/ 79 w 2736"/>
                      <a:gd name="T3" fmla="*/ 13 h 504"/>
                      <a:gd name="T4" fmla="*/ 163 w 2736"/>
                      <a:gd name="T5" fmla="*/ 2 h 504"/>
                      <a:gd name="T6" fmla="*/ 251 w 2736"/>
                      <a:gd name="T7" fmla="*/ 2 h 504"/>
                      <a:gd name="T8" fmla="*/ 249 w 2736"/>
                      <a:gd name="T9" fmla="*/ 8 h 504"/>
                      <a:gd name="T10" fmla="*/ 161 w 2736"/>
                      <a:gd name="T11" fmla="*/ 8 h 504"/>
                      <a:gd name="T12" fmla="*/ 60 w 2736"/>
                      <a:gd name="T13" fmla="*/ 23 h 504"/>
                      <a:gd name="T14" fmla="*/ 0 w 2736"/>
                      <a:gd name="T15" fmla="*/ 39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31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>
                      <a:gd name="T0" fmla="*/ 0 w 1769"/>
                      <a:gd name="T1" fmla="*/ 0 h 791"/>
                      <a:gd name="T2" fmla="*/ 25 w 1769"/>
                      <a:gd name="T3" fmla="*/ 4 h 791"/>
                      <a:gd name="T4" fmla="*/ 61 w 1769"/>
                      <a:gd name="T5" fmla="*/ 15 h 791"/>
                      <a:gd name="T6" fmla="*/ 85 w 1769"/>
                      <a:gd name="T7" fmla="*/ 34 h 791"/>
                      <a:gd name="T8" fmla="*/ 92 w 1769"/>
                      <a:gd name="T9" fmla="*/ 47 h 791"/>
                      <a:gd name="T10" fmla="*/ 89 w 1769"/>
                      <a:gd name="T11" fmla="*/ 62 h 791"/>
                      <a:gd name="T12" fmla="*/ 83 w 1769"/>
                      <a:gd name="T13" fmla="*/ 49 h 791"/>
                      <a:gd name="T14" fmla="*/ 73 w 1769"/>
                      <a:gd name="T15" fmla="*/ 35 h 791"/>
                      <a:gd name="T16" fmla="*/ 58 w 1769"/>
                      <a:gd name="T17" fmla="*/ 23 h 791"/>
                      <a:gd name="T18" fmla="*/ 30 w 1769"/>
                      <a:gd name="T19" fmla="*/ 12 h 791"/>
                      <a:gd name="T20" fmla="*/ 0 w 1769"/>
                      <a:gd name="T21" fmla="*/ 6 h 791"/>
                      <a:gd name="T22" fmla="*/ 0 w 1769"/>
                      <a:gd name="T23" fmla="*/ 0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92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14428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>
                      <a:gd name="T0" fmla="*/ 0 w 2736"/>
                      <a:gd name="T1" fmla="*/ 39 h 504"/>
                      <a:gd name="T2" fmla="*/ 79 w 2736"/>
                      <a:gd name="T3" fmla="*/ 13 h 504"/>
                      <a:gd name="T4" fmla="*/ 163 w 2736"/>
                      <a:gd name="T5" fmla="*/ 2 h 504"/>
                      <a:gd name="T6" fmla="*/ 251 w 2736"/>
                      <a:gd name="T7" fmla="*/ 2 h 504"/>
                      <a:gd name="T8" fmla="*/ 249 w 2736"/>
                      <a:gd name="T9" fmla="*/ 8 h 504"/>
                      <a:gd name="T10" fmla="*/ 161 w 2736"/>
                      <a:gd name="T11" fmla="*/ 8 h 504"/>
                      <a:gd name="T12" fmla="*/ 60 w 2736"/>
                      <a:gd name="T13" fmla="*/ 23 h 504"/>
                      <a:gd name="T14" fmla="*/ 0 w 2736"/>
                      <a:gd name="T15" fmla="*/ 39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29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>
                      <a:gd name="T0" fmla="*/ 0 w 1769"/>
                      <a:gd name="T1" fmla="*/ 0 h 791"/>
                      <a:gd name="T2" fmla="*/ 25 w 1769"/>
                      <a:gd name="T3" fmla="*/ 4 h 791"/>
                      <a:gd name="T4" fmla="*/ 61 w 1769"/>
                      <a:gd name="T5" fmla="*/ 15 h 791"/>
                      <a:gd name="T6" fmla="*/ 85 w 1769"/>
                      <a:gd name="T7" fmla="*/ 34 h 791"/>
                      <a:gd name="T8" fmla="*/ 92 w 1769"/>
                      <a:gd name="T9" fmla="*/ 47 h 791"/>
                      <a:gd name="T10" fmla="*/ 89 w 1769"/>
                      <a:gd name="T11" fmla="*/ 62 h 791"/>
                      <a:gd name="T12" fmla="*/ 83 w 1769"/>
                      <a:gd name="T13" fmla="*/ 49 h 791"/>
                      <a:gd name="T14" fmla="*/ 73 w 1769"/>
                      <a:gd name="T15" fmla="*/ 35 h 791"/>
                      <a:gd name="T16" fmla="*/ 58 w 1769"/>
                      <a:gd name="T17" fmla="*/ 23 h 791"/>
                      <a:gd name="T18" fmla="*/ 30 w 1769"/>
                      <a:gd name="T19" fmla="*/ 12 h 791"/>
                      <a:gd name="T20" fmla="*/ 0 w 1769"/>
                      <a:gd name="T21" fmla="*/ 6 h 791"/>
                      <a:gd name="T22" fmla="*/ 0 w 1769"/>
                      <a:gd name="T23" fmla="*/ 0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4393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>
                    <a:gd name="T0" fmla="*/ 0 w 2736"/>
                    <a:gd name="T1" fmla="*/ 1 h 504"/>
                    <a:gd name="T2" fmla="*/ 3 w 2736"/>
                    <a:gd name="T3" fmla="*/ 0 h 504"/>
                    <a:gd name="T4" fmla="*/ 6 w 2736"/>
                    <a:gd name="T5" fmla="*/ 0 h 504"/>
                    <a:gd name="T6" fmla="*/ 9 w 2736"/>
                    <a:gd name="T7" fmla="*/ 0 h 504"/>
                    <a:gd name="T8" fmla="*/ 9 w 2736"/>
                    <a:gd name="T9" fmla="*/ 0 h 504"/>
                    <a:gd name="T10" fmla="*/ 6 w 2736"/>
                    <a:gd name="T11" fmla="*/ 0 h 504"/>
                    <a:gd name="T12" fmla="*/ 2 w 2736"/>
                    <a:gd name="T13" fmla="*/ 0 h 504"/>
                    <a:gd name="T14" fmla="*/ 0 w 2736"/>
                    <a:gd name="T15" fmla="*/ 1 h 50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4394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>
                    <a:gd name="T0" fmla="*/ 0 w 1769"/>
                    <a:gd name="T1" fmla="*/ 0 h 791"/>
                    <a:gd name="T2" fmla="*/ 1 w 1769"/>
                    <a:gd name="T3" fmla="*/ 0 h 791"/>
                    <a:gd name="T4" fmla="*/ 2 w 1769"/>
                    <a:gd name="T5" fmla="*/ 0 h 791"/>
                    <a:gd name="T6" fmla="*/ 3 w 1769"/>
                    <a:gd name="T7" fmla="*/ 1 h 791"/>
                    <a:gd name="T8" fmla="*/ 3 w 1769"/>
                    <a:gd name="T9" fmla="*/ 1 h 791"/>
                    <a:gd name="T10" fmla="*/ 3 w 1769"/>
                    <a:gd name="T11" fmla="*/ 1 h 791"/>
                    <a:gd name="T12" fmla="*/ 3 w 1769"/>
                    <a:gd name="T13" fmla="*/ 1 h 791"/>
                    <a:gd name="T14" fmla="*/ 3 w 1769"/>
                    <a:gd name="T15" fmla="*/ 1 h 791"/>
                    <a:gd name="T16" fmla="*/ 2 w 1769"/>
                    <a:gd name="T17" fmla="*/ 0 h 791"/>
                    <a:gd name="T18" fmla="*/ 1 w 1769"/>
                    <a:gd name="T19" fmla="*/ 0 h 791"/>
                    <a:gd name="T20" fmla="*/ 0 w 1769"/>
                    <a:gd name="T21" fmla="*/ 0 h 791"/>
                    <a:gd name="T22" fmla="*/ 0 w 1769"/>
                    <a:gd name="T23" fmla="*/ 0 h 79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4395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14426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>
                      <a:gd name="T0" fmla="*/ 0 w 2736"/>
                      <a:gd name="T1" fmla="*/ 24 h 504"/>
                      <a:gd name="T2" fmla="*/ 50 w 2736"/>
                      <a:gd name="T3" fmla="*/ 8 h 504"/>
                      <a:gd name="T4" fmla="*/ 104 w 2736"/>
                      <a:gd name="T5" fmla="*/ 1 h 504"/>
                      <a:gd name="T6" fmla="*/ 160 w 2736"/>
                      <a:gd name="T7" fmla="*/ 1 h 504"/>
                      <a:gd name="T8" fmla="*/ 159 w 2736"/>
                      <a:gd name="T9" fmla="*/ 5 h 504"/>
                      <a:gd name="T10" fmla="*/ 103 w 2736"/>
                      <a:gd name="T11" fmla="*/ 5 h 504"/>
                      <a:gd name="T12" fmla="*/ 38 w 2736"/>
                      <a:gd name="T13" fmla="*/ 14 h 504"/>
                      <a:gd name="T14" fmla="*/ 0 w 2736"/>
                      <a:gd name="T15" fmla="*/ 2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27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>
                      <a:gd name="T0" fmla="*/ 0 w 1769"/>
                      <a:gd name="T1" fmla="*/ 0 h 791"/>
                      <a:gd name="T2" fmla="*/ 16 w 1769"/>
                      <a:gd name="T3" fmla="*/ 3 h 791"/>
                      <a:gd name="T4" fmla="*/ 39 w 1769"/>
                      <a:gd name="T5" fmla="*/ 10 h 791"/>
                      <a:gd name="T6" fmla="*/ 54 w 1769"/>
                      <a:gd name="T7" fmla="*/ 21 h 791"/>
                      <a:gd name="T8" fmla="*/ 59 w 1769"/>
                      <a:gd name="T9" fmla="*/ 30 h 791"/>
                      <a:gd name="T10" fmla="*/ 56 w 1769"/>
                      <a:gd name="T11" fmla="*/ 38 h 791"/>
                      <a:gd name="T12" fmla="*/ 53 w 1769"/>
                      <a:gd name="T13" fmla="*/ 31 h 791"/>
                      <a:gd name="T14" fmla="*/ 46 w 1769"/>
                      <a:gd name="T15" fmla="*/ 22 h 791"/>
                      <a:gd name="T16" fmla="*/ 37 w 1769"/>
                      <a:gd name="T17" fmla="*/ 14 h 791"/>
                      <a:gd name="T18" fmla="*/ 19 w 1769"/>
                      <a:gd name="T19" fmla="*/ 7 h 791"/>
                      <a:gd name="T20" fmla="*/ 0 w 1769"/>
                      <a:gd name="T21" fmla="*/ 4 h 791"/>
                      <a:gd name="T22" fmla="*/ 0 w 1769"/>
                      <a:gd name="T23" fmla="*/ 0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96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14424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>
                      <a:gd name="T0" fmla="*/ 0 w 2736"/>
                      <a:gd name="T1" fmla="*/ 78 h 504"/>
                      <a:gd name="T2" fmla="*/ 65 w 2736"/>
                      <a:gd name="T3" fmla="*/ 26 h 504"/>
                      <a:gd name="T4" fmla="*/ 134 w 2736"/>
                      <a:gd name="T5" fmla="*/ 4 h 504"/>
                      <a:gd name="T6" fmla="*/ 206 w 2736"/>
                      <a:gd name="T7" fmla="*/ 4 h 504"/>
                      <a:gd name="T8" fmla="*/ 205 w 2736"/>
                      <a:gd name="T9" fmla="*/ 16 h 504"/>
                      <a:gd name="T10" fmla="*/ 133 w 2736"/>
                      <a:gd name="T11" fmla="*/ 16 h 504"/>
                      <a:gd name="T12" fmla="*/ 49 w 2736"/>
                      <a:gd name="T13" fmla="*/ 45 h 504"/>
                      <a:gd name="T14" fmla="*/ 0 w 2736"/>
                      <a:gd name="T15" fmla="*/ 78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25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>
                      <a:gd name="T0" fmla="*/ 0 w 1769"/>
                      <a:gd name="T1" fmla="*/ 1 h 791"/>
                      <a:gd name="T2" fmla="*/ 21 w 1769"/>
                      <a:gd name="T3" fmla="*/ 9 h 791"/>
                      <a:gd name="T4" fmla="*/ 50 w 1769"/>
                      <a:gd name="T5" fmla="*/ 30 h 791"/>
                      <a:gd name="T6" fmla="*/ 69 w 1769"/>
                      <a:gd name="T7" fmla="*/ 66 h 791"/>
                      <a:gd name="T8" fmla="*/ 76 w 1769"/>
                      <a:gd name="T9" fmla="*/ 93 h 791"/>
                      <a:gd name="T10" fmla="*/ 73 w 1769"/>
                      <a:gd name="T11" fmla="*/ 120 h 791"/>
                      <a:gd name="T12" fmla="*/ 68 w 1769"/>
                      <a:gd name="T13" fmla="*/ 97 h 791"/>
                      <a:gd name="T14" fmla="*/ 60 w 1769"/>
                      <a:gd name="T15" fmla="*/ 70 h 791"/>
                      <a:gd name="T16" fmla="*/ 48 w 1769"/>
                      <a:gd name="T17" fmla="*/ 45 h 791"/>
                      <a:gd name="T18" fmla="*/ 25 w 1769"/>
                      <a:gd name="T19" fmla="*/ 23 h 791"/>
                      <a:gd name="T20" fmla="*/ 0 w 1769"/>
                      <a:gd name="T21" fmla="*/ 12 h 791"/>
                      <a:gd name="T22" fmla="*/ 0 w 1769"/>
                      <a:gd name="T23" fmla="*/ 1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97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14422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>
                      <a:gd name="T0" fmla="*/ 0 w 2736"/>
                      <a:gd name="T1" fmla="*/ 3 h 504"/>
                      <a:gd name="T2" fmla="*/ 37 w 2736"/>
                      <a:gd name="T3" fmla="*/ 1 h 504"/>
                      <a:gd name="T4" fmla="*/ 75 w 2736"/>
                      <a:gd name="T5" fmla="*/ 0 h 504"/>
                      <a:gd name="T6" fmla="*/ 116 w 2736"/>
                      <a:gd name="T7" fmla="*/ 0 h 504"/>
                      <a:gd name="T8" fmla="*/ 115 w 2736"/>
                      <a:gd name="T9" fmla="*/ 1 h 504"/>
                      <a:gd name="T10" fmla="*/ 75 w 2736"/>
                      <a:gd name="T11" fmla="*/ 1 h 504"/>
                      <a:gd name="T12" fmla="*/ 28 w 2736"/>
                      <a:gd name="T13" fmla="*/ 2 h 504"/>
                      <a:gd name="T14" fmla="*/ 0 w 2736"/>
                      <a:gd name="T15" fmla="*/ 3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23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>
                      <a:gd name="T0" fmla="*/ 0 w 1769"/>
                      <a:gd name="T1" fmla="*/ 0 h 791"/>
                      <a:gd name="T2" fmla="*/ 12 w 1769"/>
                      <a:gd name="T3" fmla="*/ 0 h 791"/>
                      <a:gd name="T4" fmla="*/ 28 w 1769"/>
                      <a:gd name="T5" fmla="*/ 1 h 791"/>
                      <a:gd name="T6" fmla="*/ 39 w 1769"/>
                      <a:gd name="T7" fmla="*/ 2 h 791"/>
                      <a:gd name="T8" fmla="*/ 43 w 1769"/>
                      <a:gd name="T9" fmla="*/ 3 h 791"/>
                      <a:gd name="T10" fmla="*/ 41 w 1769"/>
                      <a:gd name="T11" fmla="*/ 4 h 791"/>
                      <a:gd name="T12" fmla="*/ 38 w 1769"/>
                      <a:gd name="T13" fmla="*/ 3 h 791"/>
                      <a:gd name="T14" fmla="*/ 34 w 1769"/>
                      <a:gd name="T15" fmla="*/ 2 h 791"/>
                      <a:gd name="T16" fmla="*/ 27 w 1769"/>
                      <a:gd name="T17" fmla="*/ 2 h 791"/>
                      <a:gd name="T18" fmla="*/ 14 w 1769"/>
                      <a:gd name="T19" fmla="*/ 1 h 791"/>
                      <a:gd name="T20" fmla="*/ 0 w 1769"/>
                      <a:gd name="T21" fmla="*/ 0 h 791"/>
                      <a:gd name="T22" fmla="*/ 0 w 1769"/>
                      <a:gd name="T23" fmla="*/ 0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98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14420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>
                      <a:gd name="T0" fmla="*/ 0 w 2736"/>
                      <a:gd name="T1" fmla="*/ 119 h 504"/>
                      <a:gd name="T2" fmla="*/ 216 w 2736"/>
                      <a:gd name="T3" fmla="*/ 40 h 504"/>
                      <a:gd name="T4" fmla="*/ 444 w 2736"/>
                      <a:gd name="T5" fmla="*/ 6 h 504"/>
                      <a:gd name="T6" fmla="*/ 684 w 2736"/>
                      <a:gd name="T7" fmla="*/ 6 h 504"/>
                      <a:gd name="T8" fmla="*/ 681 w 2736"/>
                      <a:gd name="T9" fmla="*/ 25 h 504"/>
                      <a:gd name="T10" fmla="*/ 442 w 2736"/>
                      <a:gd name="T11" fmla="*/ 25 h 504"/>
                      <a:gd name="T12" fmla="*/ 164 w 2736"/>
                      <a:gd name="T13" fmla="*/ 69 h 504"/>
                      <a:gd name="T14" fmla="*/ 0 w 2736"/>
                      <a:gd name="T15" fmla="*/ 119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21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>
                      <a:gd name="T0" fmla="*/ 1 w 1769"/>
                      <a:gd name="T1" fmla="*/ 2 h 791"/>
                      <a:gd name="T2" fmla="*/ 70 w 1769"/>
                      <a:gd name="T3" fmla="*/ 14 h 791"/>
                      <a:gd name="T4" fmla="*/ 165 w 1769"/>
                      <a:gd name="T5" fmla="*/ 48 h 791"/>
                      <a:gd name="T6" fmla="*/ 230 w 1769"/>
                      <a:gd name="T7" fmla="*/ 103 h 791"/>
                      <a:gd name="T8" fmla="*/ 251 w 1769"/>
                      <a:gd name="T9" fmla="*/ 145 h 791"/>
                      <a:gd name="T10" fmla="*/ 242 w 1769"/>
                      <a:gd name="T11" fmla="*/ 187 h 791"/>
                      <a:gd name="T12" fmla="*/ 227 w 1769"/>
                      <a:gd name="T13" fmla="*/ 151 h 791"/>
                      <a:gd name="T14" fmla="*/ 199 w 1769"/>
                      <a:gd name="T15" fmla="*/ 108 h 791"/>
                      <a:gd name="T16" fmla="*/ 158 w 1769"/>
                      <a:gd name="T17" fmla="*/ 70 h 791"/>
                      <a:gd name="T18" fmla="*/ 83 w 1769"/>
                      <a:gd name="T19" fmla="*/ 36 h 791"/>
                      <a:gd name="T20" fmla="*/ 0 w 1769"/>
                      <a:gd name="T21" fmla="*/ 18 h 791"/>
                      <a:gd name="T22" fmla="*/ 1 w 1769"/>
                      <a:gd name="T23" fmla="*/ 2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99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14418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>
                      <a:gd name="T0" fmla="*/ 0 w 2736"/>
                      <a:gd name="T1" fmla="*/ 119 h 504"/>
                      <a:gd name="T2" fmla="*/ 171 w 2736"/>
                      <a:gd name="T3" fmla="*/ 40 h 504"/>
                      <a:gd name="T4" fmla="*/ 352 w 2736"/>
                      <a:gd name="T5" fmla="*/ 6 h 504"/>
                      <a:gd name="T6" fmla="*/ 542 w 2736"/>
                      <a:gd name="T7" fmla="*/ 6 h 504"/>
                      <a:gd name="T8" fmla="*/ 539 w 2736"/>
                      <a:gd name="T9" fmla="*/ 25 h 504"/>
                      <a:gd name="T10" fmla="*/ 349 w 2736"/>
                      <a:gd name="T11" fmla="*/ 25 h 504"/>
                      <a:gd name="T12" fmla="*/ 129 w 2736"/>
                      <a:gd name="T13" fmla="*/ 69 h 504"/>
                      <a:gd name="T14" fmla="*/ 0 w 2736"/>
                      <a:gd name="T15" fmla="*/ 119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19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>
                      <a:gd name="T0" fmla="*/ 0 w 1769"/>
                      <a:gd name="T1" fmla="*/ 2 h 791"/>
                      <a:gd name="T2" fmla="*/ 55 w 1769"/>
                      <a:gd name="T3" fmla="*/ 14 h 791"/>
                      <a:gd name="T4" fmla="*/ 131 w 1769"/>
                      <a:gd name="T5" fmla="*/ 48 h 791"/>
                      <a:gd name="T6" fmla="*/ 182 w 1769"/>
                      <a:gd name="T7" fmla="*/ 103 h 791"/>
                      <a:gd name="T8" fmla="*/ 199 w 1769"/>
                      <a:gd name="T9" fmla="*/ 145 h 791"/>
                      <a:gd name="T10" fmla="*/ 191 w 1769"/>
                      <a:gd name="T11" fmla="*/ 187 h 791"/>
                      <a:gd name="T12" fmla="*/ 180 w 1769"/>
                      <a:gd name="T13" fmla="*/ 151 h 791"/>
                      <a:gd name="T14" fmla="*/ 157 w 1769"/>
                      <a:gd name="T15" fmla="*/ 108 h 791"/>
                      <a:gd name="T16" fmla="*/ 126 w 1769"/>
                      <a:gd name="T17" fmla="*/ 70 h 791"/>
                      <a:gd name="T18" fmla="*/ 66 w 1769"/>
                      <a:gd name="T19" fmla="*/ 36 h 791"/>
                      <a:gd name="T20" fmla="*/ 0 w 1769"/>
                      <a:gd name="T21" fmla="*/ 18 h 791"/>
                      <a:gd name="T22" fmla="*/ 0 w 1769"/>
                      <a:gd name="T23" fmla="*/ 2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400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14416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>
                      <a:gd name="T0" fmla="*/ 0 w 2736"/>
                      <a:gd name="T1" fmla="*/ 108 h 504"/>
                      <a:gd name="T2" fmla="*/ 211 w 2736"/>
                      <a:gd name="T3" fmla="*/ 36 h 504"/>
                      <a:gd name="T4" fmla="*/ 435 w 2736"/>
                      <a:gd name="T5" fmla="*/ 5 h 504"/>
                      <a:gd name="T6" fmla="*/ 669 w 2736"/>
                      <a:gd name="T7" fmla="*/ 5 h 504"/>
                      <a:gd name="T8" fmla="*/ 665 w 2736"/>
                      <a:gd name="T9" fmla="*/ 22 h 504"/>
                      <a:gd name="T10" fmla="*/ 432 w 2736"/>
                      <a:gd name="T11" fmla="*/ 22 h 504"/>
                      <a:gd name="T12" fmla="*/ 160 w 2736"/>
                      <a:gd name="T13" fmla="*/ 62 h 504"/>
                      <a:gd name="T14" fmla="*/ 0 w 2736"/>
                      <a:gd name="T15" fmla="*/ 108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17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>
                      <a:gd name="T0" fmla="*/ 1 w 1769"/>
                      <a:gd name="T1" fmla="*/ 2 h 791"/>
                      <a:gd name="T2" fmla="*/ 68 w 1769"/>
                      <a:gd name="T3" fmla="*/ 12 h 791"/>
                      <a:gd name="T4" fmla="*/ 161 w 1769"/>
                      <a:gd name="T5" fmla="*/ 43 h 791"/>
                      <a:gd name="T6" fmla="*/ 225 w 1769"/>
                      <a:gd name="T7" fmla="*/ 92 h 791"/>
                      <a:gd name="T8" fmla="*/ 245 w 1769"/>
                      <a:gd name="T9" fmla="*/ 130 h 791"/>
                      <a:gd name="T10" fmla="*/ 236 w 1769"/>
                      <a:gd name="T11" fmla="*/ 169 h 791"/>
                      <a:gd name="T12" fmla="*/ 222 w 1769"/>
                      <a:gd name="T13" fmla="*/ 135 h 791"/>
                      <a:gd name="T14" fmla="*/ 194 w 1769"/>
                      <a:gd name="T15" fmla="*/ 97 h 791"/>
                      <a:gd name="T16" fmla="*/ 155 w 1769"/>
                      <a:gd name="T17" fmla="*/ 63 h 791"/>
                      <a:gd name="T18" fmla="*/ 81 w 1769"/>
                      <a:gd name="T19" fmla="*/ 32 h 791"/>
                      <a:gd name="T20" fmla="*/ 0 w 1769"/>
                      <a:gd name="T21" fmla="*/ 16 h 791"/>
                      <a:gd name="T22" fmla="*/ 1 w 1769"/>
                      <a:gd name="T23" fmla="*/ 2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401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14414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>
                      <a:gd name="T0" fmla="*/ 0 w 2736"/>
                      <a:gd name="T1" fmla="*/ 119 h 504"/>
                      <a:gd name="T2" fmla="*/ 216 w 2736"/>
                      <a:gd name="T3" fmla="*/ 40 h 504"/>
                      <a:gd name="T4" fmla="*/ 444 w 2736"/>
                      <a:gd name="T5" fmla="*/ 6 h 504"/>
                      <a:gd name="T6" fmla="*/ 684 w 2736"/>
                      <a:gd name="T7" fmla="*/ 6 h 504"/>
                      <a:gd name="T8" fmla="*/ 681 w 2736"/>
                      <a:gd name="T9" fmla="*/ 25 h 504"/>
                      <a:gd name="T10" fmla="*/ 442 w 2736"/>
                      <a:gd name="T11" fmla="*/ 25 h 504"/>
                      <a:gd name="T12" fmla="*/ 164 w 2736"/>
                      <a:gd name="T13" fmla="*/ 69 h 504"/>
                      <a:gd name="T14" fmla="*/ 0 w 2736"/>
                      <a:gd name="T15" fmla="*/ 119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15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>
                      <a:gd name="T0" fmla="*/ 1 w 1769"/>
                      <a:gd name="T1" fmla="*/ 2 h 791"/>
                      <a:gd name="T2" fmla="*/ 70 w 1769"/>
                      <a:gd name="T3" fmla="*/ 14 h 791"/>
                      <a:gd name="T4" fmla="*/ 165 w 1769"/>
                      <a:gd name="T5" fmla="*/ 48 h 791"/>
                      <a:gd name="T6" fmla="*/ 230 w 1769"/>
                      <a:gd name="T7" fmla="*/ 103 h 791"/>
                      <a:gd name="T8" fmla="*/ 251 w 1769"/>
                      <a:gd name="T9" fmla="*/ 145 h 791"/>
                      <a:gd name="T10" fmla="*/ 242 w 1769"/>
                      <a:gd name="T11" fmla="*/ 187 h 791"/>
                      <a:gd name="T12" fmla="*/ 227 w 1769"/>
                      <a:gd name="T13" fmla="*/ 151 h 791"/>
                      <a:gd name="T14" fmla="*/ 199 w 1769"/>
                      <a:gd name="T15" fmla="*/ 108 h 791"/>
                      <a:gd name="T16" fmla="*/ 158 w 1769"/>
                      <a:gd name="T17" fmla="*/ 70 h 791"/>
                      <a:gd name="T18" fmla="*/ 83 w 1769"/>
                      <a:gd name="T19" fmla="*/ 36 h 791"/>
                      <a:gd name="T20" fmla="*/ 0 w 1769"/>
                      <a:gd name="T21" fmla="*/ 18 h 791"/>
                      <a:gd name="T22" fmla="*/ 1 w 1769"/>
                      <a:gd name="T23" fmla="*/ 2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402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14412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>
                      <a:gd name="T0" fmla="*/ 0 w 2736"/>
                      <a:gd name="T1" fmla="*/ 105 h 504"/>
                      <a:gd name="T2" fmla="*/ 189 w 2736"/>
                      <a:gd name="T3" fmla="*/ 35 h 504"/>
                      <a:gd name="T4" fmla="*/ 390 w 2736"/>
                      <a:gd name="T5" fmla="*/ 5 h 504"/>
                      <a:gd name="T6" fmla="*/ 600 w 2736"/>
                      <a:gd name="T7" fmla="*/ 5 h 504"/>
                      <a:gd name="T8" fmla="*/ 596 w 2736"/>
                      <a:gd name="T9" fmla="*/ 21 h 504"/>
                      <a:gd name="T10" fmla="*/ 387 w 2736"/>
                      <a:gd name="T11" fmla="*/ 21 h 504"/>
                      <a:gd name="T12" fmla="*/ 144 w 2736"/>
                      <a:gd name="T13" fmla="*/ 61 h 504"/>
                      <a:gd name="T14" fmla="*/ 0 w 2736"/>
                      <a:gd name="T15" fmla="*/ 105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13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>
                      <a:gd name="T0" fmla="*/ 1 w 1769"/>
                      <a:gd name="T1" fmla="*/ 2 h 791"/>
                      <a:gd name="T2" fmla="*/ 61 w 1769"/>
                      <a:gd name="T3" fmla="*/ 12 h 791"/>
                      <a:gd name="T4" fmla="*/ 145 w 1769"/>
                      <a:gd name="T5" fmla="*/ 42 h 791"/>
                      <a:gd name="T6" fmla="*/ 202 w 1769"/>
                      <a:gd name="T7" fmla="*/ 90 h 791"/>
                      <a:gd name="T8" fmla="*/ 220 w 1769"/>
                      <a:gd name="T9" fmla="*/ 127 h 791"/>
                      <a:gd name="T10" fmla="*/ 212 w 1769"/>
                      <a:gd name="T11" fmla="*/ 164 h 791"/>
                      <a:gd name="T12" fmla="*/ 199 w 1769"/>
                      <a:gd name="T13" fmla="*/ 132 h 791"/>
                      <a:gd name="T14" fmla="*/ 174 w 1769"/>
                      <a:gd name="T15" fmla="*/ 94 h 791"/>
                      <a:gd name="T16" fmla="*/ 139 w 1769"/>
                      <a:gd name="T17" fmla="*/ 62 h 791"/>
                      <a:gd name="T18" fmla="*/ 73 w 1769"/>
                      <a:gd name="T19" fmla="*/ 31 h 791"/>
                      <a:gd name="T20" fmla="*/ 0 w 1769"/>
                      <a:gd name="T21" fmla="*/ 16 h 791"/>
                      <a:gd name="T22" fmla="*/ 1 w 1769"/>
                      <a:gd name="T23" fmla="*/ 2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403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14410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>
                      <a:gd name="T0" fmla="*/ 0 w 2736"/>
                      <a:gd name="T1" fmla="*/ 59 h 504"/>
                      <a:gd name="T2" fmla="*/ 173 w 2736"/>
                      <a:gd name="T3" fmla="*/ 20 h 504"/>
                      <a:gd name="T4" fmla="*/ 356 w 2736"/>
                      <a:gd name="T5" fmla="*/ 3 h 504"/>
                      <a:gd name="T6" fmla="*/ 548 w 2736"/>
                      <a:gd name="T7" fmla="*/ 3 h 504"/>
                      <a:gd name="T8" fmla="*/ 545 w 2736"/>
                      <a:gd name="T9" fmla="*/ 12 h 504"/>
                      <a:gd name="T10" fmla="*/ 353 w 2736"/>
                      <a:gd name="T11" fmla="*/ 12 h 504"/>
                      <a:gd name="T12" fmla="*/ 131 w 2736"/>
                      <a:gd name="T13" fmla="*/ 34 h 504"/>
                      <a:gd name="T14" fmla="*/ 0 w 2736"/>
                      <a:gd name="T15" fmla="*/ 59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11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>
                      <a:gd name="T0" fmla="*/ 0 w 1769"/>
                      <a:gd name="T1" fmla="*/ 1 h 791"/>
                      <a:gd name="T2" fmla="*/ 56 w 1769"/>
                      <a:gd name="T3" fmla="*/ 6 h 791"/>
                      <a:gd name="T4" fmla="*/ 133 w 1769"/>
                      <a:gd name="T5" fmla="*/ 23 h 791"/>
                      <a:gd name="T6" fmla="*/ 185 w 1769"/>
                      <a:gd name="T7" fmla="*/ 50 h 791"/>
                      <a:gd name="T8" fmla="*/ 201 w 1769"/>
                      <a:gd name="T9" fmla="*/ 71 h 791"/>
                      <a:gd name="T10" fmla="*/ 193 w 1769"/>
                      <a:gd name="T11" fmla="*/ 91 h 791"/>
                      <a:gd name="T12" fmla="*/ 182 w 1769"/>
                      <a:gd name="T13" fmla="*/ 73 h 791"/>
                      <a:gd name="T14" fmla="*/ 159 w 1769"/>
                      <a:gd name="T15" fmla="*/ 53 h 791"/>
                      <a:gd name="T16" fmla="*/ 127 w 1769"/>
                      <a:gd name="T17" fmla="*/ 34 h 791"/>
                      <a:gd name="T18" fmla="*/ 67 w 1769"/>
                      <a:gd name="T19" fmla="*/ 18 h 791"/>
                      <a:gd name="T20" fmla="*/ 0 w 1769"/>
                      <a:gd name="T21" fmla="*/ 9 h 791"/>
                      <a:gd name="T22" fmla="*/ 0 w 1769"/>
                      <a:gd name="T23" fmla="*/ 1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404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14408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>
                      <a:gd name="T0" fmla="*/ 0 w 2736"/>
                      <a:gd name="T1" fmla="*/ 59 h 504"/>
                      <a:gd name="T2" fmla="*/ 134 w 2736"/>
                      <a:gd name="T3" fmla="*/ 20 h 504"/>
                      <a:gd name="T4" fmla="*/ 276 w 2736"/>
                      <a:gd name="T5" fmla="*/ 3 h 504"/>
                      <a:gd name="T6" fmla="*/ 425 w 2736"/>
                      <a:gd name="T7" fmla="*/ 3 h 504"/>
                      <a:gd name="T8" fmla="*/ 423 w 2736"/>
                      <a:gd name="T9" fmla="*/ 12 h 504"/>
                      <a:gd name="T10" fmla="*/ 274 w 2736"/>
                      <a:gd name="T11" fmla="*/ 12 h 504"/>
                      <a:gd name="T12" fmla="*/ 102 w 2736"/>
                      <a:gd name="T13" fmla="*/ 34 h 504"/>
                      <a:gd name="T14" fmla="*/ 0 w 2736"/>
                      <a:gd name="T15" fmla="*/ 59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09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>
                      <a:gd name="T0" fmla="*/ 0 w 1769"/>
                      <a:gd name="T1" fmla="*/ 1 h 791"/>
                      <a:gd name="T2" fmla="*/ 43 w 1769"/>
                      <a:gd name="T3" fmla="*/ 6 h 791"/>
                      <a:gd name="T4" fmla="*/ 103 w 1769"/>
                      <a:gd name="T5" fmla="*/ 23 h 791"/>
                      <a:gd name="T6" fmla="*/ 143 w 1769"/>
                      <a:gd name="T7" fmla="*/ 50 h 791"/>
                      <a:gd name="T8" fmla="*/ 156 w 1769"/>
                      <a:gd name="T9" fmla="*/ 71 h 791"/>
                      <a:gd name="T10" fmla="*/ 150 w 1769"/>
                      <a:gd name="T11" fmla="*/ 91 h 791"/>
                      <a:gd name="T12" fmla="*/ 142 w 1769"/>
                      <a:gd name="T13" fmla="*/ 73 h 791"/>
                      <a:gd name="T14" fmla="*/ 124 w 1769"/>
                      <a:gd name="T15" fmla="*/ 53 h 791"/>
                      <a:gd name="T16" fmla="*/ 99 w 1769"/>
                      <a:gd name="T17" fmla="*/ 34 h 791"/>
                      <a:gd name="T18" fmla="*/ 52 w 1769"/>
                      <a:gd name="T19" fmla="*/ 18 h 791"/>
                      <a:gd name="T20" fmla="*/ 0 w 1769"/>
                      <a:gd name="T21" fmla="*/ 9 h 791"/>
                      <a:gd name="T22" fmla="*/ 0 w 1769"/>
                      <a:gd name="T23" fmla="*/ 1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405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14406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>
                      <a:gd name="T0" fmla="*/ 0 w 2736"/>
                      <a:gd name="T1" fmla="*/ 26 h 504"/>
                      <a:gd name="T2" fmla="*/ 125 w 2736"/>
                      <a:gd name="T3" fmla="*/ 9 h 504"/>
                      <a:gd name="T4" fmla="*/ 257 w 2736"/>
                      <a:gd name="T5" fmla="*/ 1 h 504"/>
                      <a:gd name="T6" fmla="*/ 397 w 2736"/>
                      <a:gd name="T7" fmla="*/ 1 h 504"/>
                      <a:gd name="T8" fmla="*/ 394 w 2736"/>
                      <a:gd name="T9" fmla="*/ 5 h 504"/>
                      <a:gd name="T10" fmla="*/ 255 w 2736"/>
                      <a:gd name="T11" fmla="*/ 5 h 504"/>
                      <a:gd name="T12" fmla="*/ 95 w 2736"/>
                      <a:gd name="T13" fmla="*/ 15 h 504"/>
                      <a:gd name="T14" fmla="*/ 0 w 2736"/>
                      <a:gd name="T15" fmla="*/ 26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407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>
                      <a:gd name="T0" fmla="*/ 0 w 1769"/>
                      <a:gd name="T1" fmla="*/ 0 h 791"/>
                      <a:gd name="T2" fmla="*/ 40 w 1769"/>
                      <a:gd name="T3" fmla="*/ 3 h 791"/>
                      <a:gd name="T4" fmla="*/ 96 w 1769"/>
                      <a:gd name="T5" fmla="*/ 10 h 791"/>
                      <a:gd name="T6" fmla="*/ 133 w 1769"/>
                      <a:gd name="T7" fmla="*/ 22 h 791"/>
                      <a:gd name="T8" fmla="*/ 145 w 1769"/>
                      <a:gd name="T9" fmla="*/ 32 h 791"/>
                      <a:gd name="T10" fmla="*/ 140 w 1769"/>
                      <a:gd name="T11" fmla="*/ 41 h 791"/>
                      <a:gd name="T12" fmla="*/ 132 w 1769"/>
                      <a:gd name="T13" fmla="*/ 33 h 791"/>
                      <a:gd name="T14" fmla="*/ 115 w 1769"/>
                      <a:gd name="T15" fmla="*/ 23 h 791"/>
                      <a:gd name="T16" fmla="*/ 92 w 1769"/>
                      <a:gd name="T17" fmla="*/ 15 h 791"/>
                      <a:gd name="T18" fmla="*/ 48 w 1769"/>
                      <a:gd name="T19" fmla="*/ 8 h 791"/>
                      <a:gd name="T20" fmla="*/ 0 w 1769"/>
                      <a:gd name="T21" fmla="*/ 4 h 791"/>
                      <a:gd name="T22" fmla="*/ 0 w 1769"/>
                      <a:gd name="T23" fmla="*/ 0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4350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>
                  <a:gd name="T0" fmla="*/ 0 w 776"/>
                  <a:gd name="T1" fmla="*/ 1 h 2368"/>
                  <a:gd name="T2" fmla="*/ 4 w 776"/>
                  <a:gd name="T3" fmla="*/ 0 h 2368"/>
                  <a:gd name="T4" fmla="*/ 1 w 776"/>
                  <a:gd name="T5" fmla="*/ 2 h 2368"/>
                  <a:gd name="T6" fmla="*/ 5 w 776"/>
                  <a:gd name="T7" fmla="*/ 2 h 2368"/>
                  <a:gd name="T8" fmla="*/ 3 w 776"/>
                  <a:gd name="T9" fmla="*/ 4 h 2368"/>
                  <a:gd name="T10" fmla="*/ 6 w 776"/>
                  <a:gd name="T11" fmla="*/ 5 h 2368"/>
                  <a:gd name="T12" fmla="*/ 4 w 776"/>
                  <a:gd name="T13" fmla="*/ 7 h 2368"/>
                  <a:gd name="T14" fmla="*/ 7 w 776"/>
                  <a:gd name="T15" fmla="*/ 7 h 2368"/>
                  <a:gd name="T16" fmla="*/ 6 w 776"/>
                  <a:gd name="T17" fmla="*/ 9 h 2368"/>
                  <a:gd name="T18" fmla="*/ 8 w 776"/>
                  <a:gd name="T19" fmla="*/ 9 h 2368"/>
                  <a:gd name="T20" fmla="*/ 7 w 776"/>
                  <a:gd name="T21" fmla="*/ 11 h 2368"/>
                  <a:gd name="T22" fmla="*/ 9 w 776"/>
                  <a:gd name="T23" fmla="*/ 12 h 2368"/>
                  <a:gd name="T24" fmla="*/ 9 w 776"/>
                  <a:gd name="T25" fmla="*/ 14 h 2368"/>
                  <a:gd name="T26" fmla="*/ 10 w 776"/>
                  <a:gd name="T27" fmla="*/ 16 h 2368"/>
                  <a:gd name="T28" fmla="*/ 9 w 776"/>
                  <a:gd name="T29" fmla="*/ 18 h 2368"/>
                  <a:gd name="T30" fmla="*/ 11 w 776"/>
                  <a:gd name="T31" fmla="*/ 19 h 2368"/>
                  <a:gd name="T32" fmla="*/ 10 w 776"/>
                  <a:gd name="T33" fmla="*/ 21 h 2368"/>
                  <a:gd name="T34" fmla="*/ 11 w 776"/>
                  <a:gd name="T35" fmla="*/ 24 h 2368"/>
                  <a:gd name="T36" fmla="*/ 10 w 776"/>
                  <a:gd name="T37" fmla="*/ 25 h 2368"/>
                  <a:gd name="T38" fmla="*/ 12 w 776"/>
                  <a:gd name="T39" fmla="*/ 27 h 2368"/>
                  <a:gd name="T40" fmla="*/ 11 w 776"/>
                  <a:gd name="T41" fmla="*/ 29 h 2368"/>
                  <a:gd name="T42" fmla="*/ 12 w 776"/>
                  <a:gd name="T43" fmla="*/ 32 h 2368"/>
                  <a:gd name="T44" fmla="*/ 11 w 776"/>
                  <a:gd name="T45" fmla="*/ 33 h 2368"/>
                  <a:gd name="T46" fmla="*/ 12 w 776"/>
                  <a:gd name="T47" fmla="*/ 35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51" name="Arc 116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T0" fmla="*/ 0 w 21600"/>
                  <a:gd name="T1" fmla="*/ 0 h 21602"/>
                  <a:gd name="T2" fmla="*/ 1 w 21600"/>
                  <a:gd name="T3" fmla="*/ 2 h 21602"/>
                  <a:gd name="T4" fmla="*/ 0 w 21600"/>
                  <a:gd name="T5" fmla="*/ 2 h 2160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lnTo>
                      <a:pt x="5466" y="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52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T0" fmla="*/ 1 w 36729"/>
                  <a:gd name="T1" fmla="*/ 1 h 21600"/>
                  <a:gd name="T2" fmla="*/ 0 w 36729"/>
                  <a:gd name="T3" fmla="*/ 1 h 21600"/>
                  <a:gd name="T4" fmla="*/ 0 w 36729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lnTo>
                      <a:pt x="36729" y="10451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53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T0" fmla="*/ 0 w 28940"/>
                  <a:gd name="T1" fmla="*/ 0 h 22305"/>
                  <a:gd name="T2" fmla="*/ 0 w 28940"/>
                  <a:gd name="T3" fmla="*/ 2 h 22305"/>
                  <a:gd name="T4" fmla="*/ 0 w 28940"/>
                  <a:gd name="T5" fmla="*/ 2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lnTo>
                      <a:pt x="0" y="1285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54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T0" fmla="*/ 0 w 30473"/>
                  <a:gd name="T1" fmla="*/ 0 h 22305"/>
                  <a:gd name="T2" fmla="*/ 1 w 30473"/>
                  <a:gd name="T3" fmla="*/ 2 h 22305"/>
                  <a:gd name="T4" fmla="*/ 0 w 30473"/>
                  <a:gd name="T5" fmla="*/ 2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lnTo>
                      <a:pt x="-1" y="1906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55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T0" fmla="*/ 0 w 34455"/>
                  <a:gd name="T1" fmla="*/ 0 h 22305"/>
                  <a:gd name="T2" fmla="*/ 1 w 34455"/>
                  <a:gd name="T3" fmla="*/ 2 h 22305"/>
                  <a:gd name="T4" fmla="*/ 0 w 34455"/>
                  <a:gd name="T5" fmla="*/ 2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lnTo>
                      <a:pt x="0" y="4241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56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T0" fmla="*/ 0 w 34812"/>
                  <a:gd name="T1" fmla="*/ 0 h 22305"/>
                  <a:gd name="T2" fmla="*/ 0 w 34812"/>
                  <a:gd name="T3" fmla="*/ 2 h 22305"/>
                  <a:gd name="T4" fmla="*/ 0 w 34812"/>
                  <a:gd name="T5" fmla="*/ 2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57" name="Arc 122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T0" fmla="*/ 0 w 34812"/>
                  <a:gd name="T1" fmla="*/ 0 h 22305"/>
                  <a:gd name="T2" fmla="*/ 0 w 34812"/>
                  <a:gd name="T3" fmla="*/ 2 h 22305"/>
                  <a:gd name="T4" fmla="*/ 0 w 34812"/>
                  <a:gd name="T5" fmla="*/ 2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58" name="Arc 123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T0" fmla="*/ 0 w 34812"/>
                  <a:gd name="T1" fmla="*/ 0 h 22305"/>
                  <a:gd name="T2" fmla="*/ 0 w 34812"/>
                  <a:gd name="T3" fmla="*/ 2 h 22305"/>
                  <a:gd name="T4" fmla="*/ 0 w 34812"/>
                  <a:gd name="T5" fmla="*/ 2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59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>
                  <a:gd name="T0" fmla="*/ 0 w 776"/>
                  <a:gd name="T1" fmla="*/ 1 h 2368"/>
                  <a:gd name="T2" fmla="*/ 3 w 776"/>
                  <a:gd name="T3" fmla="*/ 0 h 2368"/>
                  <a:gd name="T4" fmla="*/ 1 w 776"/>
                  <a:gd name="T5" fmla="*/ 2 h 2368"/>
                  <a:gd name="T6" fmla="*/ 5 w 776"/>
                  <a:gd name="T7" fmla="*/ 2 h 2368"/>
                  <a:gd name="T8" fmla="*/ 3 w 776"/>
                  <a:gd name="T9" fmla="*/ 4 h 2368"/>
                  <a:gd name="T10" fmla="*/ 6 w 776"/>
                  <a:gd name="T11" fmla="*/ 5 h 2368"/>
                  <a:gd name="T12" fmla="*/ 4 w 776"/>
                  <a:gd name="T13" fmla="*/ 7 h 2368"/>
                  <a:gd name="T14" fmla="*/ 7 w 776"/>
                  <a:gd name="T15" fmla="*/ 7 h 2368"/>
                  <a:gd name="T16" fmla="*/ 6 w 776"/>
                  <a:gd name="T17" fmla="*/ 9 h 2368"/>
                  <a:gd name="T18" fmla="*/ 8 w 776"/>
                  <a:gd name="T19" fmla="*/ 9 h 2368"/>
                  <a:gd name="T20" fmla="*/ 7 w 776"/>
                  <a:gd name="T21" fmla="*/ 11 h 2368"/>
                  <a:gd name="T22" fmla="*/ 9 w 776"/>
                  <a:gd name="T23" fmla="*/ 12 h 2368"/>
                  <a:gd name="T24" fmla="*/ 9 w 776"/>
                  <a:gd name="T25" fmla="*/ 14 h 2368"/>
                  <a:gd name="T26" fmla="*/ 10 w 776"/>
                  <a:gd name="T27" fmla="*/ 16 h 2368"/>
                  <a:gd name="T28" fmla="*/ 9 w 776"/>
                  <a:gd name="T29" fmla="*/ 18 h 2368"/>
                  <a:gd name="T30" fmla="*/ 11 w 776"/>
                  <a:gd name="T31" fmla="*/ 19 h 2368"/>
                  <a:gd name="T32" fmla="*/ 10 w 776"/>
                  <a:gd name="T33" fmla="*/ 21 h 2368"/>
                  <a:gd name="T34" fmla="*/ 11 w 776"/>
                  <a:gd name="T35" fmla="*/ 24 h 2368"/>
                  <a:gd name="T36" fmla="*/ 10 w 776"/>
                  <a:gd name="T37" fmla="*/ 25 h 2368"/>
                  <a:gd name="T38" fmla="*/ 11 w 776"/>
                  <a:gd name="T39" fmla="*/ 27 h 2368"/>
                  <a:gd name="T40" fmla="*/ 11 w 776"/>
                  <a:gd name="T41" fmla="*/ 29 h 2368"/>
                  <a:gd name="T42" fmla="*/ 11 w 776"/>
                  <a:gd name="T43" fmla="*/ 32 h 2368"/>
                  <a:gd name="T44" fmla="*/ 11 w 776"/>
                  <a:gd name="T45" fmla="*/ 33 h 2368"/>
                  <a:gd name="T46" fmla="*/ 11 w 776"/>
                  <a:gd name="T47" fmla="*/ 35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60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>
                  <a:gd name="T0" fmla="*/ 0 w 776"/>
                  <a:gd name="T1" fmla="*/ 0 h 2368"/>
                  <a:gd name="T2" fmla="*/ 3 w 776"/>
                  <a:gd name="T3" fmla="*/ 0 h 2368"/>
                  <a:gd name="T4" fmla="*/ 1 w 776"/>
                  <a:gd name="T5" fmla="*/ 0 h 2368"/>
                  <a:gd name="T6" fmla="*/ 4 w 776"/>
                  <a:gd name="T7" fmla="*/ 0 h 2368"/>
                  <a:gd name="T8" fmla="*/ 2 w 776"/>
                  <a:gd name="T9" fmla="*/ 1 h 2368"/>
                  <a:gd name="T10" fmla="*/ 4 w 776"/>
                  <a:gd name="T11" fmla="*/ 1 h 2368"/>
                  <a:gd name="T12" fmla="*/ 3 w 776"/>
                  <a:gd name="T13" fmla="*/ 1 h 2368"/>
                  <a:gd name="T14" fmla="*/ 5 w 776"/>
                  <a:gd name="T15" fmla="*/ 1 h 2368"/>
                  <a:gd name="T16" fmla="*/ 4 w 776"/>
                  <a:gd name="T17" fmla="*/ 2 h 2368"/>
                  <a:gd name="T18" fmla="*/ 6 w 776"/>
                  <a:gd name="T19" fmla="*/ 2 h 2368"/>
                  <a:gd name="T20" fmla="*/ 5 w 776"/>
                  <a:gd name="T21" fmla="*/ 2 h 2368"/>
                  <a:gd name="T22" fmla="*/ 6 w 776"/>
                  <a:gd name="T23" fmla="*/ 2 h 2368"/>
                  <a:gd name="T24" fmla="*/ 6 w 776"/>
                  <a:gd name="T25" fmla="*/ 2 h 2368"/>
                  <a:gd name="T26" fmla="*/ 7 w 776"/>
                  <a:gd name="T27" fmla="*/ 3 h 2368"/>
                  <a:gd name="T28" fmla="*/ 7 w 776"/>
                  <a:gd name="T29" fmla="*/ 3 h 2368"/>
                  <a:gd name="T30" fmla="*/ 8 w 776"/>
                  <a:gd name="T31" fmla="*/ 3 h 2368"/>
                  <a:gd name="T32" fmla="*/ 7 w 776"/>
                  <a:gd name="T33" fmla="*/ 4 h 2368"/>
                  <a:gd name="T34" fmla="*/ 8 w 776"/>
                  <a:gd name="T35" fmla="*/ 4 h 2368"/>
                  <a:gd name="T36" fmla="*/ 7 w 776"/>
                  <a:gd name="T37" fmla="*/ 5 h 2368"/>
                  <a:gd name="T38" fmla="*/ 8 w 776"/>
                  <a:gd name="T39" fmla="*/ 5 h 2368"/>
                  <a:gd name="T40" fmla="*/ 8 w 776"/>
                  <a:gd name="T41" fmla="*/ 5 h 2368"/>
                  <a:gd name="T42" fmla="*/ 8 w 776"/>
                  <a:gd name="T43" fmla="*/ 6 h 2368"/>
                  <a:gd name="T44" fmla="*/ 8 w 776"/>
                  <a:gd name="T45" fmla="*/ 6 h 2368"/>
                  <a:gd name="T46" fmla="*/ 8 w 776"/>
                  <a:gd name="T47" fmla="*/ 6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61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T0" fmla="*/ 0 w 36830"/>
                  <a:gd name="T1" fmla="*/ 0 h 22305"/>
                  <a:gd name="T2" fmla="*/ 1 w 36830"/>
                  <a:gd name="T3" fmla="*/ 2 h 22305"/>
                  <a:gd name="T4" fmla="*/ 0 w 36830"/>
                  <a:gd name="T5" fmla="*/ 2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lnTo>
                      <a:pt x="0" y="6283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62" name="Arc 127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T0" fmla="*/ 0 w 31881"/>
                  <a:gd name="T1" fmla="*/ 1 h 21600"/>
                  <a:gd name="T2" fmla="*/ 0 w 31881"/>
                  <a:gd name="T3" fmla="*/ 0 h 21600"/>
                  <a:gd name="T4" fmla="*/ 0 w 31881"/>
                  <a:gd name="T5" fmla="*/ 2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lnTo>
                      <a:pt x="-1" y="10015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63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T0" fmla="*/ 0 w 31146"/>
                  <a:gd name="T1" fmla="*/ 0 h 21600"/>
                  <a:gd name="T2" fmla="*/ 0 w 31146"/>
                  <a:gd name="T3" fmla="*/ 1 h 21600"/>
                  <a:gd name="T4" fmla="*/ 0 w 31146"/>
                  <a:gd name="T5" fmla="*/ 2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64" name="Freeform 129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>
                  <a:gd name="T0" fmla="*/ 0 w 776"/>
                  <a:gd name="T1" fmla="*/ 1 h 2368"/>
                  <a:gd name="T2" fmla="*/ 39 w 776"/>
                  <a:gd name="T3" fmla="*/ 0 h 2368"/>
                  <a:gd name="T4" fmla="*/ 16 w 776"/>
                  <a:gd name="T5" fmla="*/ 3 h 2368"/>
                  <a:gd name="T6" fmla="*/ 55 w 776"/>
                  <a:gd name="T7" fmla="*/ 3 h 2368"/>
                  <a:gd name="T8" fmla="*/ 32 w 776"/>
                  <a:gd name="T9" fmla="*/ 5 h 2368"/>
                  <a:gd name="T10" fmla="*/ 63 w 776"/>
                  <a:gd name="T11" fmla="*/ 6 h 2368"/>
                  <a:gd name="T12" fmla="*/ 48 w 776"/>
                  <a:gd name="T13" fmla="*/ 7 h 2368"/>
                  <a:gd name="T14" fmla="*/ 79 w 776"/>
                  <a:gd name="T15" fmla="*/ 8 h 2368"/>
                  <a:gd name="T16" fmla="*/ 63 w 776"/>
                  <a:gd name="T17" fmla="*/ 10 h 2368"/>
                  <a:gd name="T18" fmla="*/ 87 w 776"/>
                  <a:gd name="T19" fmla="*/ 10 h 2368"/>
                  <a:gd name="T20" fmla="*/ 79 w 776"/>
                  <a:gd name="T21" fmla="*/ 12 h 2368"/>
                  <a:gd name="T22" fmla="*/ 95 w 776"/>
                  <a:gd name="T23" fmla="*/ 13 h 2368"/>
                  <a:gd name="T24" fmla="*/ 95 w 776"/>
                  <a:gd name="T25" fmla="*/ 15 h 2368"/>
                  <a:gd name="T26" fmla="*/ 111 w 776"/>
                  <a:gd name="T27" fmla="*/ 17 h 2368"/>
                  <a:gd name="T28" fmla="*/ 102 w 776"/>
                  <a:gd name="T29" fmla="*/ 19 h 2368"/>
                  <a:gd name="T30" fmla="*/ 118 w 776"/>
                  <a:gd name="T31" fmla="*/ 21 h 2368"/>
                  <a:gd name="T32" fmla="*/ 111 w 776"/>
                  <a:gd name="T33" fmla="*/ 23 h 2368"/>
                  <a:gd name="T34" fmla="*/ 118 w 776"/>
                  <a:gd name="T35" fmla="*/ 26 h 2368"/>
                  <a:gd name="T36" fmla="*/ 111 w 776"/>
                  <a:gd name="T37" fmla="*/ 27 h 2368"/>
                  <a:gd name="T38" fmla="*/ 127 w 776"/>
                  <a:gd name="T39" fmla="*/ 29 h 2368"/>
                  <a:gd name="T40" fmla="*/ 118 w 776"/>
                  <a:gd name="T41" fmla="*/ 32 h 2368"/>
                  <a:gd name="T42" fmla="*/ 127 w 776"/>
                  <a:gd name="T43" fmla="*/ 35 h 2368"/>
                  <a:gd name="T44" fmla="*/ 118 w 776"/>
                  <a:gd name="T45" fmla="*/ 36 h 2368"/>
                  <a:gd name="T46" fmla="*/ 127 w 776"/>
                  <a:gd name="T47" fmla="*/ 3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65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>
                  <a:gd name="T0" fmla="*/ 0 w 776"/>
                  <a:gd name="T1" fmla="*/ 1 h 2368"/>
                  <a:gd name="T2" fmla="*/ 11 w 776"/>
                  <a:gd name="T3" fmla="*/ 0 h 2368"/>
                  <a:gd name="T4" fmla="*/ 4 w 776"/>
                  <a:gd name="T5" fmla="*/ 3 h 2368"/>
                  <a:gd name="T6" fmla="*/ 15 w 776"/>
                  <a:gd name="T7" fmla="*/ 3 h 2368"/>
                  <a:gd name="T8" fmla="*/ 8 w 776"/>
                  <a:gd name="T9" fmla="*/ 5 h 2368"/>
                  <a:gd name="T10" fmla="*/ 17 w 776"/>
                  <a:gd name="T11" fmla="*/ 6 h 2368"/>
                  <a:gd name="T12" fmla="*/ 13 w 776"/>
                  <a:gd name="T13" fmla="*/ 7 h 2368"/>
                  <a:gd name="T14" fmla="*/ 21 w 776"/>
                  <a:gd name="T15" fmla="*/ 8 h 2368"/>
                  <a:gd name="T16" fmla="*/ 17 w 776"/>
                  <a:gd name="T17" fmla="*/ 10 h 2368"/>
                  <a:gd name="T18" fmla="*/ 23 w 776"/>
                  <a:gd name="T19" fmla="*/ 10 h 2368"/>
                  <a:gd name="T20" fmla="*/ 21 w 776"/>
                  <a:gd name="T21" fmla="*/ 12 h 2368"/>
                  <a:gd name="T22" fmla="*/ 25 w 776"/>
                  <a:gd name="T23" fmla="*/ 13 h 2368"/>
                  <a:gd name="T24" fmla="*/ 25 w 776"/>
                  <a:gd name="T25" fmla="*/ 15 h 2368"/>
                  <a:gd name="T26" fmla="*/ 29 w 776"/>
                  <a:gd name="T27" fmla="*/ 17 h 2368"/>
                  <a:gd name="T28" fmla="*/ 27 w 776"/>
                  <a:gd name="T29" fmla="*/ 20 h 2368"/>
                  <a:gd name="T30" fmla="*/ 31 w 776"/>
                  <a:gd name="T31" fmla="*/ 21 h 2368"/>
                  <a:gd name="T32" fmla="*/ 29 w 776"/>
                  <a:gd name="T33" fmla="*/ 23 h 2368"/>
                  <a:gd name="T34" fmla="*/ 31 w 776"/>
                  <a:gd name="T35" fmla="*/ 26 h 2368"/>
                  <a:gd name="T36" fmla="*/ 29 w 776"/>
                  <a:gd name="T37" fmla="*/ 27 h 2368"/>
                  <a:gd name="T38" fmla="*/ 33 w 776"/>
                  <a:gd name="T39" fmla="*/ 30 h 2368"/>
                  <a:gd name="T40" fmla="*/ 31 w 776"/>
                  <a:gd name="T41" fmla="*/ 32 h 2368"/>
                  <a:gd name="T42" fmla="*/ 33 w 776"/>
                  <a:gd name="T43" fmla="*/ 35 h 2368"/>
                  <a:gd name="T44" fmla="*/ 31 w 776"/>
                  <a:gd name="T45" fmla="*/ 36 h 2368"/>
                  <a:gd name="T46" fmla="*/ 33 w 776"/>
                  <a:gd name="T47" fmla="*/ 3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66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>
                  <a:gd name="T0" fmla="*/ 0 w 776"/>
                  <a:gd name="T1" fmla="*/ 1 h 2368"/>
                  <a:gd name="T2" fmla="*/ 2 w 776"/>
                  <a:gd name="T3" fmla="*/ 0 h 2368"/>
                  <a:gd name="T4" fmla="*/ 1 w 776"/>
                  <a:gd name="T5" fmla="*/ 3 h 2368"/>
                  <a:gd name="T6" fmla="*/ 3 w 776"/>
                  <a:gd name="T7" fmla="*/ 3 h 2368"/>
                  <a:gd name="T8" fmla="*/ 2 w 776"/>
                  <a:gd name="T9" fmla="*/ 5 h 2368"/>
                  <a:gd name="T10" fmla="*/ 4 w 776"/>
                  <a:gd name="T11" fmla="*/ 6 h 2368"/>
                  <a:gd name="T12" fmla="*/ 3 w 776"/>
                  <a:gd name="T13" fmla="*/ 7 h 2368"/>
                  <a:gd name="T14" fmla="*/ 4 w 776"/>
                  <a:gd name="T15" fmla="*/ 8 h 2368"/>
                  <a:gd name="T16" fmla="*/ 4 w 776"/>
                  <a:gd name="T17" fmla="*/ 10 h 2368"/>
                  <a:gd name="T18" fmla="*/ 5 w 776"/>
                  <a:gd name="T19" fmla="*/ 10 h 2368"/>
                  <a:gd name="T20" fmla="*/ 4 w 776"/>
                  <a:gd name="T21" fmla="*/ 12 h 2368"/>
                  <a:gd name="T22" fmla="*/ 5 w 776"/>
                  <a:gd name="T23" fmla="*/ 13 h 2368"/>
                  <a:gd name="T24" fmla="*/ 5 w 776"/>
                  <a:gd name="T25" fmla="*/ 15 h 2368"/>
                  <a:gd name="T26" fmla="*/ 6 w 776"/>
                  <a:gd name="T27" fmla="*/ 17 h 2368"/>
                  <a:gd name="T28" fmla="*/ 6 w 776"/>
                  <a:gd name="T29" fmla="*/ 19 h 2368"/>
                  <a:gd name="T30" fmla="*/ 7 w 776"/>
                  <a:gd name="T31" fmla="*/ 21 h 2368"/>
                  <a:gd name="T32" fmla="*/ 6 w 776"/>
                  <a:gd name="T33" fmla="*/ 23 h 2368"/>
                  <a:gd name="T34" fmla="*/ 7 w 776"/>
                  <a:gd name="T35" fmla="*/ 26 h 2368"/>
                  <a:gd name="T36" fmla="*/ 6 w 776"/>
                  <a:gd name="T37" fmla="*/ 27 h 2368"/>
                  <a:gd name="T38" fmla="*/ 7 w 776"/>
                  <a:gd name="T39" fmla="*/ 29 h 2368"/>
                  <a:gd name="T40" fmla="*/ 7 w 776"/>
                  <a:gd name="T41" fmla="*/ 32 h 2368"/>
                  <a:gd name="T42" fmla="*/ 7 w 776"/>
                  <a:gd name="T43" fmla="*/ 35 h 2368"/>
                  <a:gd name="T44" fmla="*/ 7 w 776"/>
                  <a:gd name="T45" fmla="*/ 36 h 2368"/>
                  <a:gd name="T46" fmla="*/ 7 w 776"/>
                  <a:gd name="T47" fmla="*/ 3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67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>
                  <a:gd name="T0" fmla="*/ 0 w 776"/>
                  <a:gd name="T1" fmla="*/ 1 h 2368"/>
                  <a:gd name="T2" fmla="*/ 32 w 776"/>
                  <a:gd name="T3" fmla="*/ 0 h 2368"/>
                  <a:gd name="T4" fmla="*/ 13 w 776"/>
                  <a:gd name="T5" fmla="*/ 3 h 2368"/>
                  <a:gd name="T6" fmla="*/ 44 w 776"/>
                  <a:gd name="T7" fmla="*/ 3 h 2368"/>
                  <a:gd name="T8" fmla="*/ 25 w 776"/>
                  <a:gd name="T9" fmla="*/ 6 h 2368"/>
                  <a:gd name="T10" fmla="*/ 50 w 776"/>
                  <a:gd name="T11" fmla="*/ 7 h 2368"/>
                  <a:gd name="T12" fmla="*/ 38 w 776"/>
                  <a:gd name="T13" fmla="*/ 8 h 2368"/>
                  <a:gd name="T14" fmla="*/ 63 w 776"/>
                  <a:gd name="T15" fmla="*/ 9 h 2368"/>
                  <a:gd name="T16" fmla="*/ 50 w 776"/>
                  <a:gd name="T17" fmla="*/ 11 h 2368"/>
                  <a:gd name="T18" fmla="*/ 70 w 776"/>
                  <a:gd name="T19" fmla="*/ 12 h 2368"/>
                  <a:gd name="T20" fmla="*/ 63 w 776"/>
                  <a:gd name="T21" fmla="*/ 14 h 2368"/>
                  <a:gd name="T22" fmla="*/ 76 w 776"/>
                  <a:gd name="T23" fmla="*/ 16 h 2368"/>
                  <a:gd name="T24" fmla="*/ 76 w 776"/>
                  <a:gd name="T25" fmla="*/ 17 h 2368"/>
                  <a:gd name="T26" fmla="*/ 89 w 776"/>
                  <a:gd name="T27" fmla="*/ 20 h 2368"/>
                  <a:gd name="T28" fmla="*/ 82 w 776"/>
                  <a:gd name="T29" fmla="*/ 23 h 2368"/>
                  <a:gd name="T30" fmla="*/ 95 w 776"/>
                  <a:gd name="T31" fmla="*/ 24 h 2368"/>
                  <a:gd name="T32" fmla="*/ 89 w 776"/>
                  <a:gd name="T33" fmla="*/ 27 h 2368"/>
                  <a:gd name="T34" fmla="*/ 95 w 776"/>
                  <a:gd name="T35" fmla="*/ 30 h 2368"/>
                  <a:gd name="T36" fmla="*/ 89 w 776"/>
                  <a:gd name="T37" fmla="*/ 32 h 2368"/>
                  <a:gd name="T38" fmla="*/ 101 w 776"/>
                  <a:gd name="T39" fmla="*/ 34 h 2368"/>
                  <a:gd name="T40" fmla="*/ 95 w 776"/>
                  <a:gd name="T41" fmla="*/ 37 h 2368"/>
                  <a:gd name="T42" fmla="*/ 101 w 776"/>
                  <a:gd name="T43" fmla="*/ 41 h 2368"/>
                  <a:gd name="T44" fmla="*/ 95 w 776"/>
                  <a:gd name="T45" fmla="*/ 41 h 2368"/>
                  <a:gd name="T46" fmla="*/ 101 w 776"/>
                  <a:gd name="T47" fmla="*/ 44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68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>
                  <a:gd name="T0" fmla="*/ 0 w 776"/>
                  <a:gd name="T1" fmla="*/ 0 h 2368"/>
                  <a:gd name="T2" fmla="*/ 108 w 776"/>
                  <a:gd name="T3" fmla="*/ 0 h 2368"/>
                  <a:gd name="T4" fmla="*/ 44 w 776"/>
                  <a:gd name="T5" fmla="*/ 1 h 2368"/>
                  <a:gd name="T6" fmla="*/ 152 w 776"/>
                  <a:gd name="T7" fmla="*/ 1 h 2368"/>
                  <a:gd name="T8" fmla="*/ 87 w 776"/>
                  <a:gd name="T9" fmla="*/ 2 h 2368"/>
                  <a:gd name="T10" fmla="*/ 173 w 776"/>
                  <a:gd name="T11" fmla="*/ 2 h 2368"/>
                  <a:gd name="T12" fmla="*/ 130 w 776"/>
                  <a:gd name="T13" fmla="*/ 2 h 2368"/>
                  <a:gd name="T14" fmla="*/ 216 w 776"/>
                  <a:gd name="T15" fmla="*/ 3 h 2368"/>
                  <a:gd name="T16" fmla="*/ 173 w 776"/>
                  <a:gd name="T17" fmla="*/ 3 h 2368"/>
                  <a:gd name="T18" fmla="*/ 238 w 776"/>
                  <a:gd name="T19" fmla="*/ 4 h 2368"/>
                  <a:gd name="T20" fmla="*/ 216 w 776"/>
                  <a:gd name="T21" fmla="*/ 4 h 2368"/>
                  <a:gd name="T22" fmla="*/ 260 w 776"/>
                  <a:gd name="T23" fmla="*/ 5 h 2368"/>
                  <a:gd name="T24" fmla="*/ 260 w 776"/>
                  <a:gd name="T25" fmla="*/ 5 h 2368"/>
                  <a:gd name="T26" fmla="*/ 303 w 776"/>
                  <a:gd name="T27" fmla="*/ 6 h 2368"/>
                  <a:gd name="T28" fmla="*/ 281 w 776"/>
                  <a:gd name="T29" fmla="*/ 7 h 2368"/>
                  <a:gd name="T30" fmla="*/ 324 w 776"/>
                  <a:gd name="T31" fmla="*/ 7 h 2368"/>
                  <a:gd name="T32" fmla="*/ 303 w 776"/>
                  <a:gd name="T33" fmla="*/ 8 h 2368"/>
                  <a:gd name="T34" fmla="*/ 324 w 776"/>
                  <a:gd name="T35" fmla="*/ 9 h 2368"/>
                  <a:gd name="T36" fmla="*/ 303 w 776"/>
                  <a:gd name="T37" fmla="*/ 9 h 2368"/>
                  <a:gd name="T38" fmla="*/ 347 w 776"/>
                  <a:gd name="T39" fmla="*/ 10 h 2368"/>
                  <a:gd name="T40" fmla="*/ 324 w 776"/>
                  <a:gd name="T41" fmla="*/ 11 h 2368"/>
                  <a:gd name="T42" fmla="*/ 347 w 776"/>
                  <a:gd name="T43" fmla="*/ 12 h 2368"/>
                  <a:gd name="T44" fmla="*/ 324 w 776"/>
                  <a:gd name="T45" fmla="*/ 12 h 2368"/>
                  <a:gd name="T46" fmla="*/ 347 w 776"/>
                  <a:gd name="T47" fmla="*/ 13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69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>
                  <a:gd name="T0" fmla="*/ 0 w 776"/>
                  <a:gd name="T1" fmla="*/ 1 h 2368"/>
                  <a:gd name="T2" fmla="*/ 9 w 776"/>
                  <a:gd name="T3" fmla="*/ 0 h 2368"/>
                  <a:gd name="T4" fmla="*/ 4 w 776"/>
                  <a:gd name="T5" fmla="*/ 2 h 2368"/>
                  <a:gd name="T6" fmla="*/ 13 w 776"/>
                  <a:gd name="T7" fmla="*/ 2 h 2368"/>
                  <a:gd name="T8" fmla="*/ 7 w 776"/>
                  <a:gd name="T9" fmla="*/ 4 h 2368"/>
                  <a:gd name="T10" fmla="*/ 14 w 776"/>
                  <a:gd name="T11" fmla="*/ 5 h 2368"/>
                  <a:gd name="T12" fmla="*/ 11 w 776"/>
                  <a:gd name="T13" fmla="*/ 6 h 2368"/>
                  <a:gd name="T14" fmla="*/ 18 w 776"/>
                  <a:gd name="T15" fmla="*/ 7 h 2368"/>
                  <a:gd name="T16" fmla="*/ 14 w 776"/>
                  <a:gd name="T17" fmla="*/ 8 h 2368"/>
                  <a:gd name="T18" fmla="*/ 20 w 776"/>
                  <a:gd name="T19" fmla="*/ 9 h 2368"/>
                  <a:gd name="T20" fmla="*/ 18 w 776"/>
                  <a:gd name="T21" fmla="*/ 10 h 2368"/>
                  <a:gd name="T22" fmla="*/ 22 w 776"/>
                  <a:gd name="T23" fmla="*/ 11 h 2368"/>
                  <a:gd name="T24" fmla="*/ 22 w 776"/>
                  <a:gd name="T25" fmla="*/ 12 h 2368"/>
                  <a:gd name="T26" fmla="*/ 25 w 776"/>
                  <a:gd name="T27" fmla="*/ 14 h 2368"/>
                  <a:gd name="T28" fmla="*/ 23 w 776"/>
                  <a:gd name="T29" fmla="*/ 16 h 2368"/>
                  <a:gd name="T30" fmla="*/ 27 w 776"/>
                  <a:gd name="T31" fmla="*/ 18 h 2368"/>
                  <a:gd name="T32" fmla="*/ 25 w 776"/>
                  <a:gd name="T33" fmla="*/ 19 h 2368"/>
                  <a:gd name="T34" fmla="*/ 27 w 776"/>
                  <a:gd name="T35" fmla="*/ 21 h 2368"/>
                  <a:gd name="T36" fmla="*/ 25 w 776"/>
                  <a:gd name="T37" fmla="*/ 23 h 2368"/>
                  <a:gd name="T38" fmla="*/ 29 w 776"/>
                  <a:gd name="T39" fmla="*/ 25 h 2368"/>
                  <a:gd name="T40" fmla="*/ 27 w 776"/>
                  <a:gd name="T41" fmla="*/ 27 h 2368"/>
                  <a:gd name="T42" fmla="*/ 29 w 776"/>
                  <a:gd name="T43" fmla="*/ 29 h 2368"/>
                  <a:gd name="T44" fmla="*/ 27 w 776"/>
                  <a:gd name="T45" fmla="*/ 30 h 2368"/>
                  <a:gd name="T46" fmla="*/ 29 w 776"/>
                  <a:gd name="T47" fmla="*/ 32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70" name="Freeform 135"/>
              <p:cNvSpPr>
                <a:spLocks/>
              </p:cNvSpPr>
              <p:nvPr/>
            </p:nvSpPr>
            <p:spPr bwMode="hidden">
              <a:xfrm rot="-1346631">
                <a:off x="4401" y="599"/>
                <a:ext cx="174" cy="329"/>
              </a:xfrm>
              <a:custGeom>
                <a:avLst/>
                <a:gdLst>
                  <a:gd name="T0" fmla="*/ 0 w 776"/>
                  <a:gd name="T1" fmla="*/ 0 h 2368"/>
                  <a:gd name="T2" fmla="*/ 3 w 776"/>
                  <a:gd name="T3" fmla="*/ 0 h 2368"/>
                  <a:gd name="T4" fmla="*/ 1 w 776"/>
                  <a:gd name="T5" fmla="*/ 0 h 2368"/>
                  <a:gd name="T6" fmla="*/ 4 w 776"/>
                  <a:gd name="T7" fmla="*/ 0 h 2368"/>
                  <a:gd name="T8" fmla="*/ 2 w 776"/>
                  <a:gd name="T9" fmla="*/ 1 h 2368"/>
                  <a:gd name="T10" fmla="*/ 4 w 776"/>
                  <a:gd name="T11" fmla="*/ 1 h 2368"/>
                  <a:gd name="T12" fmla="*/ 3 w 776"/>
                  <a:gd name="T13" fmla="*/ 1 h 2368"/>
                  <a:gd name="T14" fmla="*/ 5 w 776"/>
                  <a:gd name="T15" fmla="*/ 1 h 2368"/>
                  <a:gd name="T16" fmla="*/ 4 w 776"/>
                  <a:gd name="T17" fmla="*/ 2 h 2368"/>
                  <a:gd name="T18" fmla="*/ 6 w 776"/>
                  <a:gd name="T19" fmla="*/ 2 h 2368"/>
                  <a:gd name="T20" fmla="*/ 5 w 776"/>
                  <a:gd name="T21" fmla="*/ 2 h 2368"/>
                  <a:gd name="T22" fmla="*/ 7 w 776"/>
                  <a:gd name="T23" fmla="*/ 2 h 2368"/>
                  <a:gd name="T24" fmla="*/ 7 w 776"/>
                  <a:gd name="T25" fmla="*/ 3 h 2368"/>
                  <a:gd name="T26" fmla="*/ 8 w 776"/>
                  <a:gd name="T27" fmla="*/ 3 h 2368"/>
                  <a:gd name="T28" fmla="*/ 7 w 776"/>
                  <a:gd name="T29" fmla="*/ 3 h 2368"/>
                  <a:gd name="T30" fmla="*/ 8 w 776"/>
                  <a:gd name="T31" fmla="*/ 3 h 2368"/>
                  <a:gd name="T32" fmla="*/ 8 w 776"/>
                  <a:gd name="T33" fmla="*/ 4 h 2368"/>
                  <a:gd name="T34" fmla="*/ 8 w 776"/>
                  <a:gd name="T35" fmla="*/ 4 h 2368"/>
                  <a:gd name="T36" fmla="*/ 8 w 776"/>
                  <a:gd name="T37" fmla="*/ 5 h 2368"/>
                  <a:gd name="T38" fmla="*/ 9 w 776"/>
                  <a:gd name="T39" fmla="*/ 5 h 2368"/>
                  <a:gd name="T40" fmla="*/ 8 w 776"/>
                  <a:gd name="T41" fmla="*/ 5 h 2368"/>
                  <a:gd name="T42" fmla="*/ 9 w 776"/>
                  <a:gd name="T43" fmla="*/ 6 h 2368"/>
                  <a:gd name="T44" fmla="*/ 8 w 776"/>
                  <a:gd name="T45" fmla="*/ 6 h 2368"/>
                  <a:gd name="T46" fmla="*/ 9 w 776"/>
                  <a:gd name="T47" fmla="*/ 6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71" name="Freeform 136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>
                  <a:gd name="T0" fmla="*/ 0 w 776"/>
                  <a:gd name="T1" fmla="*/ 0 h 2368"/>
                  <a:gd name="T2" fmla="*/ 3 w 776"/>
                  <a:gd name="T3" fmla="*/ 0 h 2368"/>
                  <a:gd name="T4" fmla="*/ 1 w 776"/>
                  <a:gd name="T5" fmla="*/ 0 h 2368"/>
                  <a:gd name="T6" fmla="*/ 4 w 776"/>
                  <a:gd name="T7" fmla="*/ 0 h 2368"/>
                  <a:gd name="T8" fmla="*/ 2 w 776"/>
                  <a:gd name="T9" fmla="*/ 1 h 2368"/>
                  <a:gd name="T10" fmla="*/ 4 w 776"/>
                  <a:gd name="T11" fmla="*/ 1 h 2368"/>
                  <a:gd name="T12" fmla="*/ 3 w 776"/>
                  <a:gd name="T13" fmla="*/ 1 h 2368"/>
                  <a:gd name="T14" fmla="*/ 5 w 776"/>
                  <a:gd name="T15" fmla="*/ 1 h 2368"/>
                  <a:gd name="T16" fmla="*/ 4 w 776"/>
                  <a:gd name="T17" fmla="*/ 2 h 2368"/>
                  <a:gd name="T18" fmla="*/ 6 w 776"/>
                  <a:gd name="T19" fmla="*/ 2 h 2368"/>
                  <a:gd name="T20" fmla="*/ 5 w 776"/>
                  <a:gd name="T21" fmla="*/ 2 h 2368"/>
                  <a:gd name="T22" fmla="*/ 6 w 776"/>
                  <a:gd name="T23" fmla="*/ 2 h 2368"/>
                  <a:gd name="T24" fmla="*/ 6 w 776"/>
                  <a:gd name="T25" fmla="*/ 3 h 2368"/>
                  <a:gd name="T26" fmla="*/ 7 w 776"/>
                  <a:gd name="T27" fmla="*/ 3 h 2368"/>
                  <a:gd name="T28" fmla="*/ 7 w 776"/>
                  <a:gd name="T29" fmla="*/ 3 h 2368"/>
                  <a:gd name="T30" fmla="*/ 8 w 776"/>
                  <a:gd name="T31" fmla="*/ 3 h 2368"/>
                  <a:gd name="T32" fmla="*/ 7 w 776"/>
                  <a:gd name="T33" fmla="*/ 4 h 2368"/>
                  <a:gd name="T34" fmla="*/ 8 w 776"/>
                  <a:gd name="T35" fmla="*/ 4 h 2368"/>
                  <a:gd name="T36" fmla="*/ 7 w 776"/>
                  <a:gd name="T37" fmla="*/ 5 h 2368"/>
                  <a:gd name="T38" fmla="*/ 8 w 776"/>
                  <a:gd name="T39" fmla="*/ 5 h 2368"/>
                  <a:gd name="T40" fmla="*/ 8 w 776"/>
                  <a:gd name="T41" fmla="*/ 5 h 2368"/>
                  <a:gd name="T42" fmla="*/ 8 w 776"/>
                  <a:gd name="T43" fmla="*/ 6 h 2368"/>
                  <a:gd name="T44" fmla="*/ 8 w 776"/>
                  <a:gd name="T45" fmla="*/ 6 h 2368"/>
                  <a:gd name="T46" fmla="*/ 8 w 776"/>
                  <a:gd name="T47" fmla="*/ 6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4339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4340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4587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4588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4589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CA0BBA65-2EC4-4261-87A5-806002729A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64" r:id="rId1"/>
    <p:sldLayoutId id="2147484492" r:id="rId2"/>
    <p:sldLayoutId id="2147484493" r:id="rId3"/>
    <p:sldLayoutId id="2147484494" r:id="rId4"/>
    <p:sldLayoutId id="2147484495" r:id="rId5"/>
    <p:sldLayoutId id="2147484496" r:id="rId6"/>
    <p:sldLayoutId id="2147484497" r:id="rId7"/>
    <p:sldLayoutId id="2147484498" r:id="rId8"/>
    <p:sldLayoutId id="2147484499" r:id="rId9"/>
    <p:sldLayoutId id="2147484500" r:id="rId10"/>
    <p:sldLayoutId id="214748450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anose="02020603050405020304" pitchFamily="18" charset="0"/>
        <a:buChar char="−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anose="02020603050405020304" pitchFamily="18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107523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>
                <a:gd name="T0" fmla="*/ 4800 w 4806"/>
                <a:gd name="T1" fmla="*/ 299 h 665"/>
                <a:gd name="T2" fmla="*/ 0 w 4806"/>
                <a:gd name="T3" fmla="*/ 665 h 665"/>
                <a:gd name="T4" fmla="*/ 0 w 4806"/>
                <a:gd name="T5" fmla="*/ 0 h 665"/>
                <a:gd name="T6" fmla="*/ 4806 w 4806"/>
                <a:gd name="T7" fmla="*/ 1 h 665"/>
                <a:gd name="T8" fmla="*/ 4800 w 4806"/>
                <a:gd name="T9" fmla="*/ 153 h 665"/>
                <a:gd name="T10" fmla="*/ 4800 w 4806"/>
                <a:gd name="T11" fmla="*/ 299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5369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>
                <a:gd name="T0" fmla="*/ 4560 w 4562"/>
                <a:gd name="T1" fmla="*/ 932 h 1199"/>
                <a:gd name="T2" fmla="*/ 0 w 4562"/>
                <a:gd name="T3" fmla="*/ 1199 h 1199"/>
                <a:gd name="T4" fmla="*/ 0 w 4562"/>
                <a:gd name="T5" fmla="*/ 0 h 1199"/>
                <a:gd name="T6" fmla="*/ 4562 w 4562"/>
                <a:gd name="T7" fmla="*/ 0 h 1199"/>
                <a:gd name="T8" fmla="*/ 4560 w 4562"/>
                <a:gd name="T9" fmla="*/ 932 h 1199"/>
                <a:gd name="T10" fmla="*/ 4560 w 4562"/>
                <a:gd name="T11" fmla="*/ 932 h 1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75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75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75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2057811-623D-418E-8110-F00E7E5BD4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65" r:id="rId1"/>
    <p:sldLayoutId id="2147484502" r:id="rId2"/>
    <p:sldLayoutId id="2147484503" r:id="rId3"/>
    <p:sldLayoutId id="2147484504" r:id="rId4"/>
    <p:sldLayoutId id="2147484505" r:id="rId5"/>
    <p:sldLayoutId id="2147484506" r:id="rId6"/>
    <p:sldLayoutId id="2147484507" r:id="rId7"/>
    <p:sldLayoutId id="2147484508" r:id="rId8"/>
    <p:sldLayoutId id="2147484509" r:id="rId9"/>
    <p:sldLayoutId id="2147484510" r:id="rId10"/>
    <p:sldLayoutId id="214748451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6392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590 h 2182"/>
                <a:gd name="T4" fmla="*/ 5972 w 4897"/>
                <a:gd name="T5" fmla="*/ 590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93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94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562 h 2182"/>
                <a:gd name="T4" fmla="*/ 5972 w 4897"/>
                <a:gd name="T5" fmla="*/ 562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469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1469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1469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1469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1469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</p:grpSp>
      <p:sp>
        <p:nvSpPr>
          <p:cNvPr id="1146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88756E4-B866-4F56-A438-F7FED6FA48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470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1470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66" r:id="rId1"/>
    <p:sldLayoutId id="2147484512" r:id="rId2"/>
    <p:sldLayoutId id="2147484513" r:id="rId3"/>
    <p:sldLayoutId id="2147484514" r:id="rId4"/>
    <p:sldLayoutId id="2147484515" r:id="rId5"/>
    <p:sldLayoutId id="2147484516" r:id="rId6"/>
    <p:sldLayoutId id="2147484517" r:id="rId7"/>
    <p:sldLayoutId id="2147484518" r:id="rId8"/>
    <p:sldLayoutId id="2147484519" r:id="rId9"/>
    <p:sldLayoutId id="2147484520" r:id="rId10"/>
    <p:sldLayoutId id="214748452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grpSp>
        <p:nvGrpSpPr>
          <p:cNvPr id="17411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7417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94 w 5740"/>
                <a:gd name="T1" fmla="*/ 233 h 4316"/>
                <a:gd name="T2" fmla="*/ 0 w 5740"/>
                <a:gd name="T3" fmla="*/ 233 h 4316"/>
                <a:gd name="T4" fmla="*/ 0 w 5740"/>
                <a:gd name="T5" fmla="*/ 0 h 4316"/>
                <a:gd name="T6" fmla="*/ 5794 w 5740"/>
                <a:gd name="T7" fmla="*/ 0 h 4316"/>
                <a:gd name="T8" fmla="*/ 5794 w 5740"/>
                <a:gd name="T9" fmla="*/ 233 h 4316"/>
                <a:gd name="T10" fmla="*/ 5794 w 5740"/>
                <a:gd name="T11" fmla="*/ 233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418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65894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895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896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897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898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899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00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01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02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03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04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</p:grpSp>
        <p:grpSp>
          <p:nvGrpSpPr>
            <p:cNvPr id="17419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65906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07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08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09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10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11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12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13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14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15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16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17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7463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64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920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21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22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7468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7420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65925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26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27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28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29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30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31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7441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933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34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35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36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37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38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39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40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65941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</p:grpSp>
        <p:grpSp>
          <p:nvGrpSpPr>
            <p:cNvPr id="17421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7422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2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2 w 382"/>
                  <a:gd name="T19" fmla="*/ 96 h 96"/>
                  <a:gd name="T20" fmla="*/ 266 w 382"/>
                  <a:gd name="T21" fmla="*/ 90 h 96"/>
                  <a:gd name="T22" fmla="*/ 314 w 382"/>
                  <a:gd name="T23" fmla="*/ 84 h 96"/>
                  <a:gd name="T24" fmla="*/ 355 w 382"/>
                  <a:gd name="T25" fmla="*/ 66 h 96"/>
                  <a:gd name="T26" fmla="*/ 385 w 382"/>
                  <a:gd name="T27" fmla="*/ 42 h 96"/>
                  <a:gd name="T28" fmla="*/ 379 w 382"/>
                  <a:gd name="T29" fmla="*/ 42 h 96"/>
                  <a:gd name="T30" fmla="*/ 349 w 382"/>
                  <a:gd name="T31" fmla="*/ 66 h 96"/>
                  <a:gd name="T32" fmla="*/ 308 w 382"/>
                  <a:gd name="T33" fmla="*/ 78 h 96"/>
                  <a:gd name="T34" fmla="*/ 266 w 382"/>
                  <a:gd name="T35" fmla="*/ 90 h 96"/>
                  <a:gd name="T36" fmla="*/ 212 w 382"/>
                  <a:gd name="T37" fmla="*/ 96 h 96"/>
                  <a:gd name="T38" fmla="*/ 212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3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4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5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6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7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2 w 185"/>
                  <a:gd name="T5" fmla="*/ 36 h 210"/>
                  <a:gd name="T6" fmla="*/ 158 w 185"/>
                  <a:gd name="T7" fmla="*/ 72 h 210"/>
                  <a:gd name="T8" fmla="*/ 164 w 185"/>
                  <a:gd name="T9" fmla="*/ 90 h 210"/>
                  <a:gd name="T10" fmla="*/ 170 w 185"/>
                  <a:gd name="T11" fmla="*/ 114 h 210"/>
                  <a:gd name="T12" fmla="*/ 164 w 185"/>
                  <a:gd name="T13" fmla="*/ 138 h 210"/>
                  <a:gd name="T14" fmla="*/ 152 w 185"/>
                  <a:gd name="T15" fmla="*/ 162 h 210"/>
                  <a:gd name="T16" fmla="*/ 122 w 185"/>
                  <a:gd name="T17" fmla="*/ 180 h 210"/>
                  <a:gd name="T18" fmla="*/ 90 w 185"/>
                  <a:gd name="T19" fmla="*/ 198 h 210"/>
                  <a:gd name="T20" fmla="*/ 99 w 185"/>
                  <a:gd name="T21" fmla="*/ 210 h 210"/>
                  <a:gd name="T22" fmla="*/ 134 w 185"/>
                  <a:gd name="T23" fmla="*/ 192 h 210"/>
                  <a:gd name="T24" fmla="*/ 164 w 185"/>
                  <a:gd name="T25" fmla="*/ 168 h 210"/>
                  <a:gd name="T26" fmla="*/ 182 w 185"/>
                  <a:gd name="T27" fmla="*/ 144 h 210"/>
                  <a:gd name="T28" fmla="*/ 188 w 185"/>
                  <a:gd name="T29" fmla="*/ 114 h 210"/>
                  <a:gd name="T30" fmla="*/ 182 w 185"/>
                  <a:gd name="T31" fmla="*/ 90 h 210"/>
                  <a:gd name="T32" fmla="*/ 176 w 185"/>
                  <a:gd name="T33" fmla="*/ 66 h 210"/>
                  <a:gd name="T34" fmla="*/ 158 w 185"/>
                  <a:gd name="T35" fmla="*/ 48 h 210"/>
                  <a:gd name="T36" fmla="*/ 134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8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7429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7430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ru-RU" altLang="ru-RU" smtClean="0"/>
                </a:p>
              </p:txBody>
            </p:sp>
            <p:sp>
              <p:nvSpPr>
                <p:cNvPr id="17431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ru-RU" altLang="ru-RU" smtClean="0"/>
                </a:p>
              </p:txBody>
            </p:sp>
            <p:sp>
              <p:nvSpPr>
                <p:cNvPr id="17432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ru-RU" altLang="ru-RU" smtClean="0"/>
                </a:p>
              </p:txBody>
            </p:sp>
            <p:sp>
              <p:nvSpPr>
                <p:cNvPr id="17433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ru-RU" altLang="ru-RU" smtClean="0"/>
                </a:p>
              </p:txBody>
            </p:sp>
          </p:grpSp>
        </p:grpSp>
      </p:grpSp>
      <p:sp>
        <p:nvSpPr>
          <p:cNvPr id="16595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6595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6595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6595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6595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5D26595-70B6-48FC-853F-78E4CB4EBCD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67" r:id="rId1"/>
    <p:sldLayoutId id="2147484522" r:id="rId2"/>
    <p:sldLayoutId id="2147484523" r:id="rId3"/>
    <p:sldLayoutId id="2147484524" r:id="rId4"/>
    <p:sldLayoutId id="2147484525" r:id="rId5"/>
    <p:sldLayoutId id="2147484526" r:id="rId6"/>
    <p:sldLayoutId id="2147484527" r:id="rId7"/>
    <p:sldLayoutId id="2147484528" r:id="rId8"/>
    <p:sldLayoutId id="2147484529" r:id="rId9"/>
    <p:sldLayoutId id="2147484530" r:id="rId10"/>
    <p:sldLayoutId id="214748453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Ø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anose="05000000000000000000" pitchFamily="2" charset="2"/>
        <a:buChar char="l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l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7101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101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7AF7EC2-D711-4FFA-A62C-51412C5A86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8440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18442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8443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8444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8445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8446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8447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8448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8449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8450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8451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8452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8453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8454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sp>
        <p:nvSpPr>
          <p:cNvPr id="171030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8" r:id="rId1"/>
    <p:sldLayoutId id="2147484532" r:id="rId2"/>
    <p:sldLayoutId id="2147484533" r:id="rId3"/>
    <p:sldLayoutId id="2147484534" r:id="rId4"/>
    <p:sldLayoutId id="2147484535" r:id="rId5"/>
    <p:sldLayoutId id="2147484536" r:id="rId6"/>
    <p:sldLayoutId id="2147484537" r:id="rId7"/>
    <p:sldLayoutId id="2147484538" r:id="rId8"/>
    <p:sldLayoutId id="2147484539" r:id="rId9"/>
    <p:sldLayoutId id="2147484540" r:id="rId10"/>
    <p:sldLayoutId id="214748454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anose="05000000000000000000" pitchFamily="2" charset="2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n"/>
        <a:defRPr sz="25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p"/>
        <a:defRPr sz="22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-609600" y="762000"/>
            <a:ext cx="7542213" cy="6029325"/>
            <a:chOff x="-384" y="480"/>
            <a:chExt cx="4751" cy="3798"/>
          </a:xfrm>
        </p:grpSpPr>
        <p:grpSp>
          <p:nvGrpSpPr>
            <p:cNvPr id="19464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9478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19492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>
                    <a:gd name="T0" fmla="*/ 508 w 3271"/>
                    <a:gd name="T1" fmla="*/ 1990 h 3075"/>
                    <a:gd name="T2" fmla="*/ 189 w 3271"/>
                    <a:gd name="T3" fmla="*/ 1474 h 3075"/>
                    <a:gd name="T4" fmla="*/ 66 w 3271"/>
                    <a:gd name="T5" fmla="*/ 1169 h 3075"/>
                    <a:gd name="T6" fmla="*/ 12 w 3271"/>
                    <a:gd name="T7" fmla="*/ 875 h 3075"/>
                    <a:gd name="T8" fmla="*/ 18 w 3271"/>
                    <a:gd name="T9" fmla="*/ 611 h 3075"/>
                    <a:gd name="T10" fmla="*/ 84 w 3271"/>
                    <a:gd name="T11" fmla="*/ 389 h 3075"/>
                    <a:gd name="T12" fmla="*/ 212 w 3271"/>
                    <a:gd name="T13" fmla="*/ 216 h 3075"/>
                    <a:gd name="T14" fmla="*/ 514 w 3271"/>
                    <a:gd name="T15" fmla="*/ 42 h 3075"/>
                    <a:gd name="T16" fmla="*/ 900 w 3271"/>
                    <a:gd name="T17" fmla="*/ 6 h 3075"/>
                    <a:gd name="T18" fmla="*/ 1346 w 3271"/>
                    <a:gd name="T19" fmla="*/ 102 h 3075"/>
                    <a:gd name="T20" fmla="*/ 1824 w 3271"/>
                    <a:gd name="T21" fmla="*/ 324 h 3075"/>
                    <a:gd name="T22" fmla="*/ 2293 w 3271"/>
                    <a:gd name="T23" fmla="*/ 659 h 3075"/>
                    <a:gd name="T24" fmla="*/ 2794 w 3271"/>
                    <a:gd name="T25" fmla="*/ 1187 h 3075"/>
                    <a:gd name="T26" fmla="*/ 3112 w 3271"/>
                    <a:gd name="T27" fmla="*/ 1702 h 3075"/>
                    <a:gd name="T28" fmla="*/ 3235 w 3271"/>
                    <a:gd name="T29" fmla="*/ 2008 h 3075"/>
                    <a:gd name="T30" fmla="*/ 3289 w 3271"/>
                    <a:gd name="T31" fmla="*/ 2302 h 3075"/>
                    <a:gd name="T32" fmla="*/ 3283 w 3271"/>
                    <a:gd name="T33" fmla="*/ 2565 h 3075"/>
                    <a:gd name="T34" fmla="*/ 3217 w 3271"/>
                    <a:gd name="T35" fmla="*/ 2781 h 3075"/>
                    <a:gd name="T36" fmla="*/ 3095 w 3271"/>
                    <a:gd name="T37" fmla="*/ 2961 h 3075"/>
                    <a:gd name="T38" fmla="*/ 2945 w 3271"/>
                    <a:gd name="T39" fmla="*/ 3075 h 3075"/>
                    <a:gd name="T40" fmla="*/ 3095 w 3271"/>
                    <a:gd name="T41" fmla="*/ 2967 h 3075"/>
                    <a:gd name="T42" fmla="*/ 3223 w 3271"/>
                    <a:gd name="T43" fmla="*/ 2787 h 3075"/>
                    <a:gd name="T44" fmla="*/ 3289 w 3271"/>
                    <a:gd name="T45" fmla="*/ 2565 h 3075"/>
                    <a:gd name="T46" fmla="*/ 3295 w 3271"/>
                    <a:gd name="T47" fmla="*/ 2302 h 3075"/>
                    <a:gd name="T48" fmla="*/ 3241 w 3271"/>
                    <a:gd name="T49" fmla="*/ 2008 h 3075"/>
                    <a:gd name="T50" fmla="*/ 3119 w 3271"/>
                    <a:gd name="T51" fmla="*/ 1702 h 3075"/>
                    <a:gd name="T52" fmla="*/ 2801 w 3271"/>
                    <a:gd name="T53" fmla="*/ 1181 h 3075"/>
                    <a:gd name="T54" fmla="*/ 2299 w 3271"/>
                    <a:gd name="T55" fmla="*/ 653 h 3075"/>
                    <a:gd name="T56" fmla="*/ 1824 w 3271"/>
                    <a:gd name="T57" fmla="*/ 318 h 3075"/>
                    <a:gd name="T58" fmla="*/ 1346 w 3271"/>
                    <a:gd name="T59" fmla="*/ 96 h 3075"/>
                    <a:gd name="T60" fmla="*/ 900 w 3271"/>
                    <a:gd name="T61" fmla="*/ 0 h 3075"/>
                    <a:gd name="T62" fmla="*/ 508 w 3271"/>
                    <a:gd name="T63" fmla="*/ 36 h 3075"/>
                    <a:gd name="T64" fmla="*/ 207 w 3271"/>
                    <a:gd name="T65" fmla="*/ 210 h 3075"/>
                    <a:gd name="T66" fmla="*/ 78 w 3271"/>
                    <a:gd name="T67" fmla="*/ 389 h 3075"/>
                    <a:gd name="T68" fmla="*/ 12 w 3271"/>
                    <a:gd name="T69" fmla="*/ 611 h 3075"/>
                    <a:gd name="T70" fmla="*/ 6 w 3271"/>
                    <a:gd name="T71" fmla="*/ 875 h 3075"/>
                    <a:gd name="T72" fmla="*/ 60 w 3271"/>
                    <a:gd name="T73" fmla="*/ 1169 h 3075"/>
                    <a:gd name="T74" fmla="*/ 183 w 3271"/>
                    <a:gd name="T75" fmla="*/ 1474 h 3075"/>
                    <a:gd name="T76" fmla="*/ 356 w 3271"/>
                    <a:gd name="T77" fmla="*/ 1786 h 3075"/>
                    <a:gd name="T78" fmla="*/ 858 w 3271"/>
                    <a:gd name="T79" fmla="*/ 2380 h 3075"/>
                    <a:gd name="T80" fmla="*/ 1256 w 3271"/>
                    <a:gd name="T81" fmla="*/ 2709 h 3075"/>
                    <a:gd name="T82" fmla="*/ 1671 w 3271"/>
                    <a:gd name="T83" fmla="*/ 2961 h 3075"/>
                    <a:gd name="T84" fmla="*/ 1955 w 3271"/>
                    <a:gd name="T85" fmla="*/ 3075 h 3075"/>
                    <a:gd name="T86" fmla="*/ 1540 w 3271"/>
                    <a:gd name="T87" fmla="*/ 2889 h 3075"/>
                    <a:gd name="T88" fmla="*/ 1127 w 3271"/>
                    <a:gd name="T89" fmla="*/ 2607 h 3075"/>
                    <a:gd name="T90" fmla="*/ 858 w 3271"/>
                    <a:gd name="T91" fmla="*/ 2380 h 307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9493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19494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>
                      <a:gd name="T0" fmla="*/ 3982 w 3952"/>
                      <a:gd name="T1" fmla="*/ 2860 h 3501"/>
                      <a:gd name="T2" fmla="*/ 3946 w 3952"/>
                      <a:gd name="T3" fmla="*/ 2614 h 3501"/>
                      <a:gd name="T4" fmla="*/ 3875 w 3952"/>
                      <a:gd name="T5" fmla="*/ 2368 h 3501"/>
                      <a:gd name="T6" fmla="*/ 3764 w 3952"/>
                      <a:gd name="T7" fmla="*/ 2110 h 3501"/>
                      <a:gd name="T8" fmla="*/ 3626 w 3952"/>
                      <a:gd name="T9" fmla="*/ 1853 h 3501"/>
                      <a:gd name="T10" fmla="*/ 3462 w 3952"/>
                      <a:gd name="T11" fmla="*/ 1595 h 3501"/>
                      <a:gd name="T12" fmla="*/ 3271 w 3952"/>
                      <a:gd name="T13" fmla="*/ 1343 h 3501"/>
                      <a:gd name="T14" fmla="*/ 3052 w 3952"/>
                      <a:gd name="T15" fmla="*/ 1103 h 3501"/>
                      <a:gd name="T16" fmla="*/ 2745 w 3952"/>
                      <a:gd name="T17" fmla="*/ 815 h 3501"/>
                      <a:gd name="T18" fmla="*/ 2353 w 3952"/>
                      <a:gd name="T19" fmla="*/ 522 h 3501"/>
                      <a:gd name="T20" fmla="*/ 1961 w 3952"/>
                      <a:gd name="T21" fmla="*/ 288 h 3501"/>
                      <a:gd name="T22" fmla="*/ 1570 w 3952"/>
                      <a:gd name="T23" fmla="*/ 126 h 3501"/>
                      <a:gd name="T24" fmla="*/ 1196 w 3952"/>
                      <a:gd name="T25" fmla="*/ 24 h 3501"/>
                      <a:gd name="T26" fmla="*/ 846 w 3952"/>
                      <a:gd name="T27" fmla="*/ 0 h 3501"/>
                      <a:gd name="T28" fmla="*/ 532 w 3952"/>
                      <a:gd name="T29" fmla="*/ 48 h 3501"/>
                      <a:gd name="T30" fmla="*/ 266 w 3952"/>
                      <a:gd name="T31" fmla="*/ 174 h 3501"/>
                      <a:gd name="T32" fmla="*/ 114 w 3952"/>
                      <a:gd name="T33" fmla="*/ 312 h 3501"/>
                      <a:gd name="T34" fmla="*/ 0 w 3952"/>
                      <a:gd name="T35" fmla="*/ 486 h 3501"/>
                      <a:gd name="T36" fmla="*/ 72 w 3952"/>
                      <a:gd name="T37" fmla="*/ 372 h 3501"/>
                      <a:gd name="T38" fmla="*/ 272 w 3952"/>
                      <a:gd name="T39" fmla="*/ 174 h 3501"/>
                      <a:gd name="T40" fmla="*/ 532 w 3952"/>
                      <a:gd name="T41" fmla="*/ 48 h 3501"/>
                      <a:gd name="T42" fmla="*/ 846 w 3952"/>
                      <a:gd name="T43" fmla="*/ 6 h 3501"/>
                      <a:gd name="T44" fmla="*/ 1196 w 3952"/>
                      <a:gd name="T45" fmla="*/ 30 h 3501"/>
                      <a:gd name="T46" fmla="*/ 1570 w 3952"/>
                      <a:gd name="T47" fmla="*/ 132 h 3501"/>
                      <a:gd name="T48" fmla="*/ 1961 w 3952"/>
                      <a:gd name="T49" fmla="*/ 294 h 3501"/>
                      <a:gd name="T50" fmla="*/ 2353 w 3952"/>
                      <a:gd name="T51" fmla="*/ 528 h 3501"/>
                      <a:gd name="T52" fmla="*/ 2739 w 3952"/>
                      <a:gd name="T53" fmla="*/ 821 h 3501"/>
                      <a:gd name="T54" fmla="*/ 3156 w 3952"/>
                      <a:gd name="T55" fmla="*/ 1223 h 3501"/>
                      <a:gd name="T56" fmla="*/ 3366 w 3952"/>
                      <a:gd name="T57" fmla="*/ 1469 h 3501"/>
                      <a:gd name="T58" fmla="*/ 3543 w 3952"/>
                      <a:gd name="T59" fmla="*/ 1727 h 3501"/>
                      <a:gd name="T60" fmla="*/ 3698 w 3952"/>
                      <a:gd name="T61" fmla="*/ 1984 h 3501"/>
                      <a:gd name="T62" fmla="*/ 3820 w 3952"/>
                      <a:gd name="T63" fmla="*/ 2236 h 3501"/>
                      <a:gd name="T64" fmla="*/ 3911 w 3952"/>
                      <a:gd name="T65" fmla="*/ 2494 h 3501"/>
                      <a:gd name="T66" fmla="*/ 3970 w 3952"/>
                      <a:gd name="T67" fmla="*/ 2740 h 3501"/>
                      <a:gd name="T68" fmla="*/ 3988 w 3952"/>
                      <a:gd name="T69" fmla="*/ 2973 h 3501"/>
                      <a:gd name="T70" fmla="*/ 3958 w 3952"/>
                      <a:gd name="T71" fmla="*/ 3255 h 3501"/>
                      <a:gd name="T72" fmla="*/ 3869 w 3952"/>
                      <a:gd name="T73" fmla="*/ 3501 h 3501"/>
                      <a:gd name="T74" fmla="*/ 3922 w 3952"/>
                      <a:gd name="T75" fmla="*/ 3387 h 3501"/>
                      <a:gd name="T76" fmla="*/ 3982 w 3952"/>
                      <a:gd name="T77" fmla="*/ 3123 h 3501"/>
                      <a:gd name="T78" fmla="*/ 3988 w 3952"/>
                      <a:gd name="T79" fmla="*/ 2973 h 350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95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>
                      <a:gd name="T0" fmla="*/ 682 w 3791"/>
                      <a:gd name="T1" fmla="*/ 2416 h 3363"/>
                      <a:gd name="T2" fmla="*/ 422 w 3791"/>
                      <a:gd name="T3" fmla="*/ 2062 h 3363"/>
                      <a:gd name="T4" fmla="*/ 218 w 3791"/>
                      <a:gd name="T5" fmla="*/ 1703 h 3363"/>
                      <a:gd name="T6" fmla="*/ 78 w 3791"/>
                      <a:gd name="T7" fmla="*/ 1343 h 3363"/>
                      <a:gd name="T8" fmla="*/ 12 w 3791"/>
                      <a:gd name="T9" fmla="*/ 1001 h 3363"/>
                      <a:gd name="T10" fmla="*/ 18 w 3791"/>
                      <a:gd name="T11" fmla="*/ 701 h 3363"/>
                      <a:gd name="T12" fmla="*/ 96 w 3791"/>
                      <a:gd name="T13" fmla="*/ 450 h 3363"/>
                      <a:gd name="T14" fmla="*/ 242 w 3791"/>
                      <a:gd name="T15" fmla="*/ 246 h 3363"/>
                      <a:gd name="T16" fmla="*/ 586 w 3791"/>
                      <a:gd name="T17" fmla="*/ 48 h 3363"/>
                      <a:gd name="T18" fmla="*/ 1037 w 3791"/>
                      <a:gd name="T19" fmla="*/ 6 h 3363"/>
                      <a:gd name="T20" fmla="*/ 1558 w 3791"/>
                      <a:gd name="T21" fmla="*/ 120 h 3363"/>
                      <a:gd name="T22" fmla="*/ 2108 w 3791"/>
                      <a:gd name="T23" fmla="*/ 378 h 3363"/>
                      <a:gd name="T24" fmla="*/ 2655 w 3791"/>
                      <a:gd name="T25" fmla="*/ 773 h 3363"/>
                      <a:gd name="T26" fmla="*/ 3145 w 3791"/>
                      <a:gd name="T27" fmla="*/ 1265 h 3363"/>
                      <a:gd name="T28" fmla="*/ 3411 w 3791"/>
                      <a:gd name="T29" fmla="*/ 1625 h 3363"/>
                      <a:gd name="T30" fmla="*/ 3615 w 3791"/>
                      <a:gd name="T31" fmla="*/ 1984 h 3363"/>
                      <a:gd name="T32" fmla="*/ 3755 w 3791"/>
                      <a:gd name="T33" fmla="*/ 2344 h 3363"/>
                      <a:gd name="T34" fmla="*/ 3821 w 3791"/>
                      <a:gd name="T35" fmla="*/ 2686 h 3363"/>
                      <a:gd name="T36" fmla="*/ 3785 w 3791"/>
                      <a:gd name="T37" fmla="*/ 3105 h 3363"/>
                      <a:gd name="T38" fmla="*/ 3664 w 3791"/>
                      <a:gd name="T39" fmla="*/ 3363 h 3363"/>
                      <a:gd name="T40" fmla="*/ 3815 w 3791"/>
                      <a:gd name="T41" fmla="*/ 2967 h 3363"/>
                      <a:gd name="T42" fmla="*/ 3827 w 3791"/>
                      <a:gd name="T43" fmla="*/ 2794 h 3363"/>
                      <a:gd name="T44" fmla="*/ 3785 w 3791"/>
                      <a:gd name="T45" fmla="*/ 2458 h 3363"/>
                      <a:gd name="T46" fmla="*/ 3671 w 3791"/>
                      <a:gd name="T47" fmla="*/ 2104 h 3363"/>
                      <a:gd name="T48" fmla="*/ 3489 w 3791"/>
                      <a:gd name="T49" fmla="*/ 1739 h 3363"/>
                      <a:gd name="T50" fmla="*/ 3241 w 3791"/>
                      <a:gd name="T51" fmla="*/ 1385 h 3363"/>
                      <a:gd name="T52" fmla="*/ 2831 w 3791"/>
                      <a:gd name="T53" fmla="*/ 929 h 3363"/>
                      <a:gd name="T54" fmla="*/ 2293 w 3791"/>
                      <a:gd name="T55" fmla="*/ 492 h 3363"/>
                      <a:gd name="T56" fmla="*/ 1737 w 3791"/>
                      <a:gd name="T57" fmla="*/ 192 h 3363"/>
                      <a:gd name="T58" fmla="*/ 1202 w 3791"/>
                      <a:gd name="T59" fmla="*/ 24 h 3363"/>
                      <a:gd name="T60" fmla="*/ 723 w 3791"/>
                      <a:gd name="T61" fmla="*/ 12 h 3363"/>
                      <a:gd name="T62" fmla="*/ 338 w 3791"/>
                      <a:gd name="T63" fmla="*/ 162 h 3363"/>
                      <a:gd name="T64" fmla="*/ 132 w 3791"/>
                      <a:gd name="T65" fmla="*/ 378 h 3363"/>
                      <a:gd name="T66" fmla="*/ 36 w 3791"/>
                      <a:gd name="T67" fmla="*/ 612 h 3363"/>
                      <a:gd name="T68" fmla="*/ 0 w 3791"/>
                      <a:gd name="T69" fmla="*/ 893 h 3363"/>
                      <a:gd name="T70" fmla="*/ 42 w 3791"/>
                      <a:gd name="T71" fmla="*/ 1229 h 3363"/>
                      <a:gd name="T72" fmla="*/ 164 w 3791"/>
                      <a:gd name="T73" fmla="*/ 1583 h 3363"/>
                      <a:gd name="T74" fmla="*/ 344 w 3791"/>
                      <a:gd name="T75" fmla="*/ 1942 h 3363"/>
                      <a:gd name="T76" fmla="*/ 586 w 3791"/>
                      <a:gd name="T77" fmla="*/ 2302 h 3363"/>
                      <a:gd name="T78" fmla="*/ 996 w 3791"/>
                      <a:gd name="T79" fmla="*/ 2758 h 3363"/>
                      <a:gd name="T80" fmla="*/ 1611 w 3791"/>
                      <a:gd name="T81" fmla="*/ 3237 h 3363"/>
                      <a:gd name="T82" fmla="*/ 1611 w 3791"/>
                      <a:gd name="T83" fmla="*/ 3237 h 3363"/>
                      <a:gd name="T84" fmla="*/ 1002 w 3791"/>
                      <a:gd name="T85" fmla="*/ 2758 h 336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96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>
                      <a:gd name="T0" fmla="*/ 544 w 3527"/>
                      <a:gd name="T1" fmla="*/ 2146 h 3225"/>
                      <a:gd name="T2" fmla="*/ 320 w 3527"/>
                      <a:gd name="T3" fmla="*/ 1816 h 3225"/>
                      <a:gd name="T4" fmla="*/ 149 w 3527"/>
                      <a:gd name="T5" fmla="*/ 1481 h 3225"/>
                      <a:gd name="T6" fmla="*/ 41 w 3527"/>
                      <a:gd name="T7" fmla="*/ 1151 h 3225"/>
                      <a:gd name="T8" fmla="*/ 0 w 3527"/>
                      <a:gd name="T9" fmla="*/ 839 h 3225"/>
                      <a:gd name="T10" fmla="*/ 30 w 3527"/>
                      <a:gd name="T11" fmla="*/ 575 h 3225"/>
                      <a:gd name="T12" fmla="*/ 125 w 3527"/>
                      <a:gd name="T13" fmla="*/ 354 h 3225"/>
                      <a:gd name="T14" fmla="*/ 320 w 3527"/>
                      <a:gd name="T15" fmla="*/ 150 h 3225"/>
                      <a:gd name="T16" fmla="*/ 675 w 3527"/>
                      <a:gd name="T17" fmla="*/ 12 h 3225"/>
                      <a:gd name="T18" fmla="*/ 1121 w 3527"/>
                      <a:gd name="T19" fmla="*/ 24 h 3225"/>
                      <a:gd name="T20" fmla="*/ 1623 w 3527"/>
                      <a:gd name="T21" fmla="*/ 174 h 3225"/>
                      <a:gd name="T22" fmla="*/ 2137 w 3527"/>
                      <a:gd name="T23" fmla="*/ 456 h 3225"/>
                      <a:gd name="T24" fmla="*/ 2637 w 3527"/>
                      <a:gd name="T25" fmla="*/ 857 h 3225"/>
                      <a:gd name="T26" fmla="*/ 3103 w 3527"/>
                      <a:gd name="T27" fmla="*/ 1391 h 3225"/>
                      <a:gd name="T28" fmla="*/ 3306 w 3527"/>
                      <a:gd name="T29" fmla="*/ 1726 h 3225"/>
                      <a:gd name="T30" fmla="*/ 3459 w 3527"/>
                      <a:gd name="T31" fmla="*/ 2062 h 3225"/>
                      <a:gd name="T32" fmla="*/ 3542 w 3527"/>
                      <a:gd name="T33" fmla="*/ 2386 h 3225"/>
                      <a:gd name="T34" fmla="*/ 3554 w 3527"/>
                      <a:gd name="T35" fmla="*/ 2680 h 3225"/>
                      <a:gd name="T36" fmla="*/ 3507 w 3527"/>
                      <a:gd name="T37" fmla="*/ 2931 h 3225"/>
                      <a:gd name="T38" fmla="*/ 3392 w 3527"/>
                      <a:gd name="T39" fmla="*/ 3141 h 3225"/>
                      <a:gd name="T40" fmla="*/ 3312 w 3527"/>
                      <a:gd name="T41" fmla="*/ 3225 h 3225"/>
                      <a:gd name="T42" fmla="*/ 3342 w 3527"/>
                      <a:gd name="T43" fmla="*/ 3201 h 3225"/>
                      <a:gd name="T44" fmla="*/ 3477 w 3527"/>
                      <a:gd name="T45" fmla="*/ 3009 h 3225"/>
                      <a:gd name="T46" fmla="*/ 3548 w 3527"/>
                      <a:gd name="T47" fmla="*/ 2769 h 3225"/>
                      <a:gd name="T48" fmla="*/ 3554 w 3527"/>
                      <a:gd name="T49" fmla="*/ 2488 h 3225"/>
                      <a:gd name="T50" fmla="*/ 3495 w 3527"/>
                      <a:gd name="T51" fmla="*/ 2170 h 3225"/>
                      <a:gd name="T52" fmla="*/ 3366 w 3527"/>
                      <a:gd name="T53" fmla="*/ 1834 h 3225"/>
                      <a:gd name="T54" fmla="*/ 3175 w 3527"/>
                      <a:gd name="T55" fmla="*/ 1499 h 3225"/>
                      <a:gd name="T56" fmla="*/ 2843 w 3527"/>
                      <a:gd name="T57" fmla="*/ 1061 h 3225"/>
                      <a:gd name="T58" fmla="*/ 2305 w 3527"/>
                      <a:gd name="T59" fmla="*/ 575 h 3225"/>
                      <a:gd name="T60" fmla="*/ 1793 w 3527"/>
                      <a:gd name="T61" fmla="*/ 252 h 3225"/>
                      <a:gd name="T62" fmla="*/ 1285 w 3527"/>
                      <a:gd name="T63" fmla="*/ 60 h 3225"/>
                      <a:gd name="T64" fmla="*/ 816 w 3527"/>
                      <a:gd name="T65" fmla="*/ 0 h 3225"/>
                      <a:gd name="T66" fmla="*/ 421 w 3527"/>
                      <a:gd name="T67" fmla="*/ 84 h 3225"/>
                      <a:gd name="T68" fmla="*/ 170 w 3527"/>
                      <a:gd name="T69" fmla="*/ 288 h 3225"/>
                      <a:gd name="T70" fmla="*/ 53 w 3527"/>
                      <a:gd name="T71" fmla="*/ 498 h 3225"/>
                      <a:gd name="T72" fmla="*/ 0 w 3527"/>
                      <a:gd name="T73" fmla="*/ 749 h 3225"/>
                      <a:gd name="T74" fmla="*/ 18 w 3527"/>
                      <a:gd name="T75" fmla="*/ 1043 h 3225"/>
                      <a:gd name="T76" fmla="*/ 101 w 3527"/>
                      <a:gd name="T77" fmla="*/ 1373 h 3225"/>
                      <a:gd name="T78" fmla="*/ 254 w 3527"/>
                      <a:gd name="T79" fmla="*/ 1708 h 3225"/>
                      <a:gd name="T80" fmla="*/ 457 w 3527"/>
                      <a:gd name="T81" fmla="*/ 2038 h 3225"/>
                      <a:gd name="T82" fmla="*/ 923 w 3527"/>
                      <a:gd name="T83" fmla="*/ 2572 h 3225"/>
                      <a:gd name="T84" fmla="*/ 1267 w 3527"/>
                      <a:gd name="T85" fmla="*/ 2865 h 3225"/>
                      <a:gd name="T86" fmla="*/ 1623 w 3527"/>
                      <a:gd name="T87" fmla="*/ 3099 h 3225"/>
                      <a:gd name="T88" fmla="*/ 1871 w 3527"/>
                      <a:gd name="T89" fmla="*/ 3225 h 3225"/>
                      <a:gd name="T90" fmla="*/ 1509 w 3527"/>
                      <a:gd name="T91" fmla="*/ 3027 h 3225"/>
                      <a:gd name="T92" fmla="*/ 1154 w 3527"/>
                      <a:gd name="T93" fmla="*/ 2769 h 3225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9497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19498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>
                        <a:gd name="T0" fmla="*/ 4284 w 4251"/>
                        <a:gd name="T1" fmla="*/ 3237 h 3794"/>
                        <a:gd name="T2" fmla="*/ 4242 w 4251"/>
                        <a:gd name="T3" fmla="*/ 2961 h 3794"/>
                        <a:gd name="T4" fmla="*/ 4159 w 4251"/>
                        <a:gd name="T5" fmla="*/ 2679 h 3794"/>
                        <a:gd name="T6" fmla="*/ 4036 w 4251"/>
                        <a:gd name="T7" fmla="*/ 2391 h 3794"/>
                        <a:gd name="T8" fmla="*/ 3881 w 4251"/>
                        <a:gd name="T9" fmla="*/ 2098 h 3794"/>
                        <a:gd name="T10" fmla="*/ 3692 w 4251"/>
                        <a:gd name="T11" fmla="*/ 1810 h 3794"/>
                        <a:gd name="T12" fmla="*/ 3471 w 4251"/>
                        <a:gd name="T13" fmla="*/ 1528 h 3794"/>
                        <a:gd name="T14" fmla="*/ 3223 w 4251"/>
                        <a:gd name="T15" fmla="*/ 1252 h 3794"/>
                        <a:gd name="T16" fmla="*/ 2885 w 4251"/>
                        <a:gd name="T17" fmla="*/ 935 h 3794"/>
                        <a:gd name="T18" fmla="*/ 2455 w 4251"/>
                        <a:gd name="T19" fmla="*/ 605 h 3794"/>
                        <a:gd name="T20" fmla="*/ 2009 w 4251"/>
                        <a:gd name="T21" fmla="*/ 341 h 3794"/>
                        <a:gd name="T22" fmla="*/ 1564 w 4251"/>
                        <a:gd name="T23" fmla="*/ 143 h 3794"/>
                        <a:gd name="T24" fmla="*/ 1133 w 4251"/>
                        <a:gd name="T25" fmla="*/ 35 h 3794"/>
                        <a:gd name="T26" fmla="*/ 747 w 4251"/>
                        <a:gd name="T27" fmla="*/ 0 h 3794"/>
                        <a:gd name="T28" fmla="*/ 404 w 4251"/>
                        <a:gd name="T29" fmla="*/ 47 h 3794"/>
                        <a:gd name="T30" fmla="*/ 120 w 4251"/>
                        <a:gd name="T31" fmla="*/ 173 h 3794"/>
                        <a:gd name="T32" fmla="*/ 0 w 4251"/>
                        <a:gd name="T33" fmla="*/ 269 h 3794"/>
                        <a:gd name="T34" fmla="*/ 266 w 4251"/>
                        <a:gd name="T35" fmla="*/ 101 h 3794"/>
                        <a:gd name="T36" fmla="*/ 592 w 4251"/>
                        <a:gd name="T37" fmla="*/ 18 h 3794"/>
                        <a:gd name="T38" fmla="*/ 966 w 4251"/>
                        <a:gd name="T39" fmla="*/ 18 h 3794"/>
                        <a:gd name="T40" fmla="*/ 1369 w 4251"/>
                        <a:gd name="T41" fmla="*/ 95 h 3794"/>
                        <a:gd name="T42" fmla="*/ 1797 w 4251"/>
                        <a:gd name="T43" fmla="*/ 245 h 3794"/>
                        <a:gd name="T44" fmla="*/ 2233 w 4251"/>
                        <a:gd name="T45" fmla="*/ 467 h 3794"/>
                        <a:gd name="T46" fmla="*/ 2667 w 4251"/>
                        <a:gd name="T47" fmla="*/ 761 h 3794"/>
                        <a:gd name="T48" fmla="*/ 3088 w 4251"/>
                        <a:gd name="T49" fmla="*/ 1120 h 3794"/>
                        <a:gd name="T50" fmla="*/ 3348 w 4251"/>
                        <a:gd name="T51" fmla="*/ 1390 h 3794"/>
                        <a:gd name="T52" fmla="*/ 3585 w 4251"/>
                        <a:gd name="T53" fmla="*/ 1666 h 3794"/>
                        <a:gd name="T54" fmla="*/ 3790 w 4251"/>
                        <a:gd name="T55" fmla="*/ 1954 h 3794"/>
                        <a:gd name="T56" fmla="*/ 3958 w 4251"/>
                        <a:gd name="T57" fmla="*/ 2247 h 3794"/>
                        <a:gd name="T58" fmla="*/ 4096 w 4251"/>
                        <a:gd name="T59" fmla="*/ 2535 h 3794"/>
                        <a:gd name="T60" fmla="*/ 4201 w 4251"/>
                        <a:gd name="T61" fmla="*/ 2823 h 3794"/>
                        <a:gd name="T62" fmla="*/ 4260 w 4251"/>
                        <a:gd name="T63" fmla="*/ 3105 h 3794"/>
                        <a:gd name="T64" fmla="*/ 4284 w 4251"/>
                        <a:gd name="T65" fmla="*/ 3368 h 3794"/>
                        <a:gd name="T66" fmla="*/ 4272 w 4251"/>
                        <a:gd name="T67" fmla="*/ 3590 h 3794"/>
                        <a:gd name="T68" fmla="*/ 4224 w 4251"/>
                        <a:gd name="T69" fmla="*/ 3794 h 3794"/>
                        <a:gd name="T70" fmla="*/ 4254 w 4251"/>
                        <a:gd name="T71" fmla="*/ 3692 h 3794"/>
                        <a:gd name="T72" fmla="*/ 4284 w 4251"/>
                        <a:gd name="T73" fmla="*/ 3482 h 3794"/>
                        <a:gd name="T74" fmla="*/ 4290 w 4251"/>
                        <a:gd name="T75" fmla="*/ 3368 h 3794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19499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19500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>
                          <a:gd name="T0" fmla="*/ 164 w 4108"/>
                          <a:gd name="T1" fmla="*/ 186 h 3657"/>
                          <a:gd name="T2" fmla="*/ 445 w 4108"/>
                          <a:gd name="T3" fmla="*/ 54 h 3657"/>
                          <a:gd name="T4" fmla="*/ 777 w 4108"/>
                          <a:gd name="T5" fmla="*/ 6 h 3657"/>
                          <a:gd name="T6" fmla="*/ 1148 w 4108"/>
                          <a:gd name="T7" fmla="*/ 36 h 3657"/>
                          <a:gd name="T8" fmla="*/ 1552 w 4108"/>
                          <a:gd name="T9" fmla="*/ 144 h 3657"/>
                          <a:gd name="T10" fmla="*/ 1967 w 4108"/>
                          <a:gd name="T11" fmla="*/ 324 h 3657"/>
                          <a:gd name="T12" fmla="*/ 2391 w 4108"/>
                          <a:gd name="T13" fmla="*/ 570 h 3657"/>
                          <a:gd name="T14" fmla="*/ 2807 w 4108"/>
                          <a:gd name="T15" fmla="*/ 888 h 3657"/>
                          <a:gd name="T16" fmla="*/ 3133 w 4108"/>
                          <a:gd name="T17" fmla="*/ 1193 h 3657"/>
                          <a:gd name="T18" fmla="*/ 3369 w 4108"/>
                          <a:gd name="T19" fmla="*/ 1451 h 3657"/>
                          <a:gd name="T20" fmla="*/ 3573 w 4108"/>
                          <a:gd name="T21" fmla="*/ 1721 h 3657"/>
                          <a:gd name="T22" fmla="*/ 3755 w 4108"/>
                          <a:gd name="T23" fmla="*/ 1997 h 3657"/>
                          <a:gd name="T24" fmla="*/ 3899 w 4108"/>
                          <a:gd name="T25" fmla="*/ 2272 h 3657"/>
                          <a:gd name="T26" fmla="*/ 4015 w 4108"/>
                          <a:gd name="T27" fmla="*/ 2548 h 3657"/>
                          <a:gd name="T28" fmla="*/ 4099 w 4108"/>
                          <a:gd name="T29" fmla="*/ 2818 h 3657"/>
                          <a:gd name="T30" fmla="*/ 4141 w 4108"/>
                          <a:gd name="T31" fmla="*/ 3070 h 3657"/>
                          <a:gd name="T32" fmla="*/ 4141 w 4108"/>
                          <a:gd name="T33" fmla="*/ 3321 h 3657"/>
                          <a:gd name="T34" fmla="*/ 4099 w 4108"/>
                          <a:gd name="T35" fmla="*/ 3549 h 3657"/>
                          <a:gd name="T36" fmla="*/ 4069 w 4108"/>
                          <a:gd name="T37" fmla="*/ 3657 h 3657"/>
                          <a:gd name="T38" fmla="*/ 4129 w 4108"/>
                          <a:gd name="T39" fmla="*/ 3447 h 3657"/>
                          <a:gd name="T40" fmla="*/ 4147 w 4108"/>
                          <a:gd name="T41" fmla="*/ 3213 h 3657"/>
                          <a:gd name="T42" fmla="*/ 4141 w 4108"/>
                          <a:gd name="T43" fmla="*/ 3070 h 3657"/>
                          <a:gd name="T44" fmla="*/ 4099 w 4108"/>
                          <a:gd name="T45" fmla="*/ 2812 h 3657"/>
                          <a:gd name="T46" fmla="*/ 4021 w 4108"/>
                          <a:gd name="T47" fmla="*/ 2548 h 3657"/>
                          <a:gd name="T48" fmla="*/ 3905 w 4108"/>
                          <a:gd name="T49" fmla="*/ 2272 h 3657"/>
                          <a:gd name="T50" fmla="*/ 3761 w 4108"/>
                          <a:gd name="T51" fmla="*/ 1997 h 3657"/>
                          <a:gd name="T52" fmla="*/ 3579 w 4108"/>
                          <a:gd name="T53" fmla="*/ 1721 h 3657"/>
                          <a:gd name="T54" fmla="*/ 3375 w 4108"/>
                          <a:gd name="T55" fmla="*/ 1451 h 3657"/>
                          <a:gd name="T56" fmla="*/ 3139 w 4108"/>
                          <a:gd name="T57" fmla="*/ 1187 h 3657"/>
                          <a:gd name="T58" fmla="*/ 2819 w 4108"/>
                          <a:gd name="T59" fmla="*/ 888 h 3657"/>
                          <a:gd name="T60" fmla="*/ 2410 w 4108"/>
                          <a:gd name="T61" fmla="*/ 576 h 3657"/>
                          <a:gd name="T62" fmla="*/ 1985 w 4108"/>
                          <a:gd name="T63" fmla="*/ 330 h 3657"/>
                          <a:gd name="T64" fmla="*/ 1558 w 4108"/>
                          <a:gd name="T65" fmla="*/ 144 h 3657"/>
                          <a:gd name="T66" fmla="*/ 1142 w 4108"/>
                          <a:gd name="T67" fmla="*/ 30 h 3657"/>
                          <a:gd name="T68" fmla="*/ 759 w 4108"/>
                          <a:gd name="T69" fmla="*/ 0 h 3657"/>
                          <a:gd name="T70" fmla="*/ 434 w 4108"/>
                          <a:gd name="T71" fmla="*/ 54 h 3657"/>
                          <a:gd name="T72" fmla="*/ 164 w 4108"/>
                          <a:gd name="T73" fmla="*/ 186 h 3657"/>
                          <a:gd name="T74" fmla="*/ 24 w 4108"/>
                          <a:gd name="T75" fmla="*/ 306 h 3657"/>
                          <a:gd name="T76" fmla="*/ 0 w 4108"/>
                          <a:gd name="T77" fmla="*/ 336 h 3657"/>
                          <a:gd name="T78" fmla="*/ 48 w 4108"/>
                          <a:gd name="T79" fmla="*/ 282 h 3657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</a:gdLst>
                        <a:ahLst/>
                        <a:cxnLst>
                          <a:cxn ang="T80">
                            <a:pos x="T0" y="T1"/>
                          </a:cxn>
                          <a:cxn ang="T81">
                            <a:pos x="T2" y="T3"/>
                          </a:cxn>
                          <a:cxn ang="T82">
                            <a:pos x="T4" y="T5"/>
                          </a:cxn>
                          <a:cxn ang="T83">
                            <a:pos x="T6" y="T7"/>
                          </a:cxn>
                          <a:cxn ang="T84">
                            <a:pos x="T8" y="T9"/>
                          </a:cxn>
                          <a:cxn ang="T85">
                            <a:pos x="T10" y="T11"/>
                          </a:cxn>
                          <a:cxn ang="T86">
                            <a:pos x="T12" y="T13"/>
                          </a:cxn>
                          <a:cxn ang="T87">
                            <a:pos x="T14" y="T15"/>
                          </a:cxn>
                          <a:cxn ang="T88">
                            <a:pos x="T16" y="T17"/>
                          </a:cxn>
                          <a:cxn ang="T89">
                            <a:pos x="T18" y="T19"/>
                          </a:cxn>
                          <a:cxn ang="T90">
                            <a:pos x="T20" y="T21"/>
                          </a:cxn>
                          <a:cxn ang="T91">
                            <a:pos x="T22" y="T23"/>
                          </a:cxn>
                          <a:cxn ang="T92">
                            <a:pos x="T24" y="T25"/>
                          </a:cxn>
                          <a:cxn ang="T93">
                            <a:pos x="T26" y="T27"/>
                          </a:cxn>
                          <a:cxn ang="T94">
                            <a:pos x="T28" y="T29"/>
                          </a:cxn>
                          <a:cxn ang="T95">
                            <a:pos x="T30" y="T31"/>
                          </a:cxn>
                          <a:cxn ang="T96">
                            <a:pos x="T32" y="T33"/>
                          </a:cxn>
                          <a:cxn ang="T97">
                            <a:pos x="T34" y="T35"/>
                          </a:cxn>
                          <a:cxn ang="T98">
                            <a:pos x="T36" y="T37"/>
                          </a:cxn>
                          <a:cxn ang="T99">
                            <a:pos x="T38" y="T39"/>
                          </a:cxn>
                          <a:cxn ang="T100">
                            <a:pos x="T40" y="T41"/>
                          </a:cxn>
                          <a:cxn ang="T101">
                            <a:pos x="T42" y="T43"/>
                          </a:cxn>
                          <a:cxn ang="T102">
                            <a:pos x="T44" y="T45"/>
                          </a:cxn>
                          <a:cxn ang="T103">
                            <a:pos x="T46" y="T47"/>
                          </a:cxn>
                          <a:cxn ang="T104">
                            <a:pos x="T48" y="T49"/>
                          </a:cxn>
                          <a:cxn ang="T105">
                            <a:pos x="T50" y="T51"/>
                          </a:cxn>
                          <a:cxn ang="T106">
                            <a:pos x="T52" y="T53"/>
                          </a:cxn>
                          <a:cxn ang="T107">
                            <a:pos x="T54" y="T55"/>
                          </a:cxn>
                          <a:cxn ang="T108">
                            <a:pos x="T56" y="T57"/>
                          </a:cxn>
                          <a:cxn ang="T109">
                            <a:pos x="T58" y="T59"/>
                          </a:cxn>
                          <a:cxn ang="T110">
                            <a:pos x="T60" y="T61"/>
                          </a:cxn>
                          <a:cxn ang="T111">
                            <a:pos x="T62" y="T63"/>
                          </a:cxn>
                          <a:cxn ang="T112">
                            <a:pos x="T64" y="T65"/>
                          </a:cxn>
                          <a:cxn ang="T113">
                            <a:pos x="T66" y="T67"/>
                          </a:cxn>
                          <a:cxn ang="T114">
                            <a:pos x="T68" y="T69"/>
                          </a:cxn>
                          <a:cxn ang="T115">
                            <a:pos x="T70" y="T71"/>
                          </a:cxn>
                          <a:cxn ang="T116">
                            <a:pos x="T72" y="T73"/>
                          </a:cxn>
                          <a:cxn ang="T117">
                            <a:pos x="T74" y="T75"/>
                          </a:cxn>
                          <a:cxn ang="T118">
                            <a:pos x="T76" y="T77"/>
                          </a:cxn>
                          <a:cxn ang="T119">
                            <a:pos x="T78" y="T79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19501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19502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03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04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05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06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07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08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09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10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11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12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13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14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15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16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17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18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19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20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21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22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23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24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25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26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27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28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29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30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31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32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33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34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35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36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37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>
                            <a:gd name="T0" fmla="*/ 918 w 1537"/>
                            <a:gd name="T1" fmla="*/ 1264 h 1768"/>
                            <a:gd name="T2" fmla="*/ 1067 w 1537"/>
                            <a:gd name="T3" fmla="*/ 1402 h 1768"/>
                            <a:gd name="T4" fmla="*/ 1226 w 1537"/>
                            <a:gd name="T5" fmla="*/ 1528 h 1768"/>
                            <a:gd name="T6" fmla="*/ 1381 w 1537"/>
                            <a:gd name="T7" fmla="*/ 1654 h 1768"/>
                            <a:gd name="T8" fmla="*/ 1546 w 1537"/>
                            <a:gd name="T9" fmla="*/ 1768 h 1768"/>
                            <a:gd name="T10" fmla="*/ 1552 w 1537"/>
                            <a:gd name="T11" fmla="*/ 1768 h 1768"/>
                            <a:gd name="T12" fmla="*/ 1387 w 1537"/>
                            <a:gd name="T13" fmla="*/ 1654 h 1768"/>
                            <a:gd name="T14" fmla="*/ 1232 w 1537"/>
                            <a:gd name="T15" fmla="*/ 1534 h 1768"/>
                            <a:gd name="T16" fmla="*/ 1073 w 1537"/>
                            <a:gd name="T17" fmla="*/ 1402 h 1768"/>
                            <a:gd name="T18" fmla="*/ 924 w 1537"/>
                            <a:gd name="T19" fmla="*/ 1258 h 1768"/>
                            <a:gd name="T20" fmla="*/ 772 w 1537"/>
                            <a:gd name="T21" fmla="*/ 1115 h 1768"/>
                            <a:gd name="T22" fmla="*/ 634 w 1537"/>
                            <a:gd name="T23" fmla="*/ 959 h 1768"/>
                            <a:gd name="T24" fmla="*/ 502 w 1537"/>
                            <a:gd name="T25" fmla="*/ 803 h 1768"/>
                            <a:gd name="T26" fmla="*/ 380 w 1537"/>
                            <a:gd name="T27" fmla="*/ 647 h 1768"/>
                            <a:gd name="T28" fmla="*/ 272 w 1537"/>
                            <a:gd name="T29" fmla="*/ 485 h 1768"/>
                            <a:gd name="T30" fmla="*/ 170 w 1537"/>
                            <a:gd name="T31" fmla="*/ 323 h 1768"/>
                            <a:gd name="T32" fmla="*/ 78 w 1537"/>
                            <a:gd name="T33" fmla="*/ 161 h 1768"/>
                            <a:gd name="T34" fmla="*/ 0 w 1537"/>
                            <a:gd name="T35" fmla="*/ 0 h 1768"/>
                            <a:gd name="T36" fmla="*/ 0 w 1537"/>
                            <a:gd name="T37" fmla="*/ 12 h 1768"/>
                            <a:gd name="T38" fmla="*/ 78 w 1537"/>
                            <a:gd name="T39" fmla="*/ 173 h 1768"/>
                            <a:gd name="T40" fmla="*/ 170 w 1537"/>
                            <a:gd name="T41" fmla="*/ 335 h 1768"/>
                            <a:gd name="T42" fmla="*/ 272 w 1537"/>
                            <a:gd name="T43" fmla="*/ 491 h 1768"/>
                            <a:gd name="T44" fmla="*/ 380 w 1537"/>
                            <a:gd name="T45" fmla="*/ 653 h 1768"/>
                            <a:gd name="T46" fmla="*/ 502 w 1537"/>
                            <a:gd name="T47" fmla="*/ 809 h 1768"/>
                            <a:gd name="T48" fmla="*/ 634 w 1537"/>
                            <a:gd name="T49" fmla="*/ 965 h 1768"/>
                            <a:gd name="T50" fmla="*/ 772 w 1537"/>
                            <a:gd name="T51" fmla="*/ 1121 h 1768"/>
                            <a:gd name="T52" fmla="*/ 918 w 1537"/>
                            <a:gd name="T53" fmla="*/ 1264 h 1768"/>
                            <a:gd name="T54" fmla="*/ 918 w 1537"/>
                            <a:gd name="T55" fmla="*/ 1264 h 1768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</a:gdLst>
                          <a:ahLst/>
                          <a:cxnLst>
                            <a:cxn ang="T56">
                              <a:pos x="T0" y="T1"/>
                            </a:cxn>
                            <a:cxn ang="T57">
                              <a:pos x="T2" y="T3"/>
                            </a:cxn>
                            <a:cxn ang="T58">
                              <a:pos x="T4" y="T5"/>
                            </a:cxn>
                            <a:cxn ang="T59">
                              <a:pos x="T6" y="T7"/>
                            </a:cxn>
                            <a:cxn ang="T60">
                              <a:pos x="T8" y="T9"/>
                            </a:cxn>
                            <a:cxn ang="T61">
                              <a:pos x="T10" y="T11"/>
                            </a:cxn>
                            <a:cxn ang="T62">
                              <a:pos x="T12" y="T13"/>
                            </a:cxn>
                            <a:cxn ang="T63">
                              <a:pos x="T14" y="T15"/>
                            </a:cxn>
                            <a:cxn ang="T64">
                              <a:pos x="T16" y="T17"/>
                            </a:cxn>
                            <a:cxn ang="T65">
                              <a:pos x="T18" y="T19"/>
                            </a:cxn>
                            <a:cxn ang="T66">
                              <a:pos x="T20" y="T21"/>
                            </a:cxn>
                            <a:cxn ang="T67">
                              <a:pos x="T22" y="T23"/>
                            </a:cxn>
                            <a:cxn ang="T68">
                              <a:pos x="T24" y="T25"/>
                            </a:cxn>
                            <a:cxn ang="T69">
                              <a:pos x="T26" y="T27"/>
                            </a:cxn>
                            <a:cxn ang="T70">
                              <a:pos x="T28" y="T29"/>
                            </a:cxn>
                            <a:cxn ang="T71">
                              <a:pos x="T30" y="T31"/>
                            </a:cxn>
                            <a:cxn ang="T72">
                              <a:pos x="T32" y="T33"/>
                            </a:cxn>
                            <a:cxn ang="T73">
                              <a:pos x="T34" y="T35"/>
                            </a:cxn>
                            <a:cxn ang="T74">
                              <a:pos x="T36" y="T37"/>
                            </a:cxn>
                            <a:cxn ang="T75">
                              <a:pos x="T38" y="T39"/>
                            </a:cxn>
                            <a:cxn ang="T76">
                              <a:pos x="T40" y="T41"/>
                            </a:cxn>
                            <a:cxn ang="T77">
                              <a:pos x="T42" y="T43"/>
                            </a:cxn>
                            <a:cxn ang="T78">
                              <a:pos x="T44" y="T45"/>
                            </a:cxn>
                            <a:cxn ang="T79">
                              <a:pos x="T46" y="T47"/>
                            </a:cxn>
                            <a:cxn ang="T80">
                              <a:pos x="T48" y="T49"/>
                            </a:cxn>
                            <a:cxn ang="T81">
                              <a:pos x="T50" y="T51"/>
                            </a:cxn>
                            <a:cxn ang="T82">
                              <a:pos x="T52" y="T53"/>
                            </a:cxn>
                            <a:cxn ang="T83">
                              <a:pos x="T54" y="T55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19538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9575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0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9576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9577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9578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9579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4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9580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9581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6" y="1866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9582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9583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9" y="1537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9584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4" y="1358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9585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  <p:sp>
                        <p:nvSpPr>
                          <p:cNvPr id="19586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8" y="1003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defRPr/>
                            </a:pPr>
                            <a:endParaRPr lang="ru-RU" altLang="ru-RU" smtClean="0"/>
                          </a:p>
                        </p:txBody>
                      </p:sp>
                    </p:grpSp>
                    <p:sp>
                      <p:nvSpPr>
                        <p:cNvPr id="19539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40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41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42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43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44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45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46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47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48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49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50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51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52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53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54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55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56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57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58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59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60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61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62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63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64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65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66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67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68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69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70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71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72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73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9574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9479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19480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481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9482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19483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84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>
                      <a:gd name="T0" fmla="*/ 1006 w 1006"/>
                      <a:gd name="T1" fmla="*/ 1102 h 1102"/>
                      <a:gd name="T2" fmla="*/ 696 w 1006"/>
                      <a:gd name="T3" fmla="*/ 823 h 1102"/>
                      <a:gd name="T4" fmla="*/ 333 w 1006"/>
                      <a:gd name="T5" fmla="*/ 447 h 1102"/>
                      <a:gd name="T6" fmla="*/ 51 w 1006"/>
                      <a:gd name="T7" fmla="*/ 76 h 1102"/>
                      <a:gd name="T8" fmla="*/ 0 w 1006"/>
                      <a:gd name="T9" fmla="*/ 0 h 110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85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86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87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88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89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90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91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9465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19466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>
                  <a:gd name="T0" fmla="*/ 882 w 1435"/>
                  <a:gd name="T1" fmla="*/ 1150 h 1618"/>
                  <a:gd name="T2" fmla="*/ 750 w 1435"/>
                  <a:gd name="T3" fmla="*/ 1019 h 1618"/>
                  <a:gd name="T4" fmla="*/ 616 w 1435"/>
                  <a:gd name="T5" fmla="*/ 875 h 1618"/>
                  <a:gd name="T6" fmla="*/ 496 w 1435"/>
                  <a:gd name="T7" fmla="*/ 737 h 1618"/>
                  <a:gd name="T8" fmla="*/ 380 w 1435"/>
                  <a:gd name="T9" fmla="*/ 593 h 1618"/>
                  <a:gd name="T10" fmla="*/ 278 w 1435"/>
                  <a:gd name="T11" fmla="*/ 443 h 1618"/>
                  <a:gd name="T12" fmla="*/ 176 w 1435"/>
                  <a:gd name="T13" fmla="*/ 299 h 1618"/>
                  <a:gd name="T14" fmla="*/ 84 w 1435"/>
                  <a:gd name="T15" fmla="*/ 149 h 1618"/>
                  <a:gd name="T16" fmla="*/ 0 w 1435"/>
                  <a:gd name="T17" fmla="*/ 0 h 1618"/>
                  <a:gd name="T18" fmla="*/ 0 w 1435"/>
                  <a:gd name="T19" fmla="*/ 11 h 1618"/>
                  <a:gd name="T20" fmla="*/ 84 w 1435"/>
                  <a:gd name="T21" fmla="*/ 155 h 1618"/>
                  <a:gd name="T22" fmla="*/ 176 w 1435"/>
                  <a:gd name="T23" fmla="*/ 305 h 1618"/>
                  <a:gd name="T24" fmla="*/ 272 w 1435"/>
                  <a:gd name="T25" fmla="*/ 449 h 1618"/>
                  <a:gd name="T26" fmla="*/ 380 w 1435"/>
                  <a:gd name="T27" fmla="*/ 593 h 1618"/>
                  <a:gd name="T28" fmla="*/ 496 w 1435"/>
                  <a:gd name="T29" fmla="*/ 737 h 1618"/>
                  <a:gd name="T30" fmla="*/ 616 w 1435"/>
                  <a:gd name="T31" fmla="*/ 881 h 1618"/>
                  <a:gd name="T32" fmla="*/ 744 w 1435"/>
                  <a:gd name="T33" fmla="*/ 1019 h 1618"/>
                  <a:gd name="T34" fmla="*/ 882 w 1435"/>
                  <a:gd name="T35" fmla="*/ 1150 h 1618"/>
                  <a:gd name="T36" fmla="*/ 1022 w 1435"/>
                  <a:gd name="T37" fmla="*/ 1276 h 1618"/>
                  <a:gd name="T38" fmla="*/ 1160 w 1435"/>
                  <a:gd name="T39" fmla="*/ 1396 h 1618"/>
                  <a:gd name="T40" fmla="*/ 1299 w 1435"/>
                  <a:gd name="T41" fmla="*/ 1510 h 1618"/>
                  <a:gd name="T42" fmla="*/ 1444 w 1435"/>
                  <a:gd name="T43" fmla="*/ 1618 h 1618"/>
                  <a:gd name="T44" fmla="*/ 1450 w 1435"/>
                  <a:gd name="T45" fmla="*/ 1618 h 1618"/>
                  <a:gd name="T46" fmla="*/ 1307 w 1435"/>
                  <a:gd name="T47" fmla="*/ 1510 h 1618"/>
                  <a:gd name="T48" fmla="*/ 1166 w 1435"/>
                  <a:gd name="T49" fmla="*/ 1396 h 1618"/>
                  <a:gd name="T50" fmla="*/ 1022 w 1435"/>
                  <a:gd name="T51" fmla="*/ 1276 h 1618"/>
                  <a:gd name="T52" fmla="*/ 882 w 1435"/>
                  <a:gd name="T53" fmla="*/ 1150 h 1618"/>
                  <a:gd name="T54" fmla="*/ 882 w 1435"/>
                  <a:gd name="T55" fmla="*/ 1150 h 161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7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>
                  <a:gd name="T0" fmla="*/ 966 w 1668"/>
                  <a:gd name="T1" fmla="*/ 1463 h 2014"/>
                  <a:gd name="T2" fmla="*/ 795 w 1668"/>
                  <a:gd name="T3" fmla="*/ 1289 h 2014"/>
                  <a:gd name="T4" fmla="*/ 640 w 1668"/>
                  <a:gd name="T5" fmla="*/ 1115 h 2014"/>
                  <a:gd name="T6" fmla="*/ 493 w 1668"/>
                  <a:gd name="T7" fmla="*/ 929 h 2014"/>
                  <a:gd name="T8" fmla="*/ 368 w 1668"/>
                  <a:gd name="T9" fmla="*/ 743 h 2014"/>
                  <a:gd name="T10" fmla="*/ 254 w 1668"/>
                  <a:gd name="T11" fmla="*/ 557 h 2014"/>
                  <a:gd name="T12" fmla="*/ 149 w 1668"/>
                  <a:gd name="T13" fmla="*/ 372 h 2014"/>
                  <a:gd name="T14" fmla="*/ 66 w 1668"/>
                  <a:gd name="T15" fmla="*/ 186 h 2014"/>
                  <a:gd name="T16" fmla="*/ 0 w 1668"/>
                  <a:gd name="T17" fmla="*/ 0 h 2014"/>
                  <a:gd name="T18" fmla="*/ 0 w 1668"/>
                  <a:gd name="T19" fmla="*/ 12 h 2014"/>
                  <a:gd name="T20" fmla="*/ 66 w 1668"/>
                  <a:gd name="T21" fmla="*/ 198 h 2014"/>
                  <a:gd name="T22" fmla="*/ 149 w 1668"/>
                  <a:gd name="T23" fmla="*/ 384 h 2014"/>
                  <a:gd name="T24" fmla="*/ 254 w 1668"/>
                  <a:gd name="T25" fmla="*/ 569 h 2014"/>
                  <a:gd name="T26" fmla="*/ 368 w 1668"/>
                  <a:gd name="T27" fmla="*/ 755 h 2014"/>
                  <a:gd name="T28" fmla="*/ 493 w 1668"/>
                  <a:gd name="T29" fmla="*/ 935 h 2014"/>
                  <a:gd name="T30" fmla="*/ 640 w 1668"/>
                  <a:gd name="T31" fmla="*/ 1115 h 2014"/>
                  <a:gd name="T32" fmla="*/ 795 w 1668"/>
                  <a:gd name="T33" fmla="*/ 1295 h 2014"/>
                  <a:gd name="T34" fmla="*/ 966 w 1668"/>
                  <a:gd name="T35" fmla="*/ 1463 h 2014"/>
                  <a:gd name="T36" fmla="*/ 1139 w 1668"/>
                  <a:gd name="T37" fmla="*/ 1618 h 2014"/>
                  <a:gd name="T38" fmla="*/ 1315 w 1668"/>
                  <a:gd name="T39" fmla="*/ 1762 h 2014"/>
                  <a:gd name="T40" fmla="*/ 1495 w 1668"/>
                  <a:gd name="T41" fmla="*/ 1894 h 2014"/>
                  <a:gd name="T42" fmla="*/ 1677 w 1668"/>
                  <a:gd name="T43" fmla="*/ 2014 h 2014"/>
                  <a:gd name="T44" fmla="*/ 1683 w 1668"/>
                  <a:gd name="T45" fmla="*/ 2014 h 2014"/>
                  <a:gd name="T46" fmla="*/ 1495 w 1668"/>
                  <a:gd name="T47" fmla="*/ 1894 h 2014"/>
                  <a:gd name="T48" fmla="*/ 1315 w 1668"/>
                  <a:gd name="T49" fmla="*/ 1762 h 2014"/>
                  <a:gd name="T50" fmla="*/ 1139 w 1668"/>
                  <a:gd name="T51" fmla="*/ 1618 h 2014"/>
                  <a:gd name="T52" fmla="*/ 966 w 1668"/>
                  <a:gd name="T53" fmla="*/ 1463 h 2014"/>
                  <a:gd name="T54" fmla="*/ 966 w 1668"/>
                  <a:gd name="T55" fmla="*/ 1463 h 201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8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sp>
            <p:nvSpPr>
              <p:cNvPr id="19469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sp>
            <p:nvSpPr>
              <p:cNvPr id="19470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7" y="2696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sp>
            <p:nvSpPr>
              <p:cNvPr id="19471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grpSp>
            <p:nvGrpSpPr>
              <p:cNvPr id="19472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175225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ru-RU"/>
                </a:p>
              </p:txBody>
            </p:sp>
            <p:sp>
              <p:nvSpPr>
                <p:cNvPr id="175226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>
                    <a:gd name="T0" fmla="*/ 227 w 227"/>
                    <a:gd name="T1" fmla="*/ 134 h 222"/>
                    <a:gd name="T2" fmla="*/ 203 w 227"/>
                    <a:gd name="T3" fmla="*/ 144 h 222"/>
                    <a:gd name="T4" fmla="*/ 179 w 227"/>
                    <a:gd name="T5" fmla="*/ 138 h 222"/>
                    <a:gd name="T6" fmla="*/ 149 w 227"/>
                    <a:gd name="T7" fmla="*/ 126 h 222"/>
                    <a:gd name="T8" fmla="*/ 126 w 227"/>
                    <a:gd name="T9" fmla="*/ 102 h 222"/>
                    <a:gd name="T10" fmla="*/ 102 w 227"/>
                    <a:gd name="T11" fmla="*/ 72 h 222"/>
                    <a:gd name="T12" fmla="*/ 84 w 227"/>
                    <a:gd name="T13" fmla="*/ 48 h 222"/>
                    <a:gd name="T14" fmla="*/ 78 w 227"/>
                    <a:gd name="T15" fmla="*/ 24 h 222"/>
                    <a:gd name="T16" fmla="*/ 84 w 227"/>
                    <a:gd name="T17" fmla="*/ 0 h 222"/>
                    <a:gd name="T18" fmla="*/ 84 w 227"/>
                    <a:gd name="T19" fmla="*/ 0 h 222"/>
                    <a:gd name="T20" fmla="*/ 78 w 227"/>
                    <a:gd name="T21" fmla="*/ 0 h 222"/>
                    <a:gd name="T22" fmla="*/ 18 w 227"/>
                    <a:gd name="T23" fmla="*/ 60 h 222"/>
                    <a:gd name="T24" fmla="*/ 0 w 227"/>
                    <a:gd name="T25" fmla="*/ 90 h 222"/>
                    <a:gd name="T26" fmla="*/ 0 w 227"/>
                    <a:gd name="T27" fmla="*/ 120 h 222"/>
                    <a:gd name="T28" fmla="*/ 12 w 227"/>
                    <a:gd name="T29" fmla="*/ 156 h 222"/>
                    <a:gd name="T30" fmla="*/ 36 w 227"/>
                    <a:gd name="T31" fmla="*/ 192 h 222"/>
                    <a:gd name="T32" fmla="*/ 66 w 227"/>
                    <a:gd name="T33" fmla="*/ 216 h 222"/>
                    <a:gd name="T34" fmla="*/ 96 w 227"/>
                    <a:gd name="T35" fmla="*/ 222 h 222"/>
                    <a:gd name="T36" fmla="*/ 126 w 227"/>
                    <a:gd name="T37" fmla="*/ 222 h 222"/>
                    <a:gd name="T38" fmla="*/ 155 w 227"/>
                    <a:gd name="T39" fmla="*/ 210 h 222"/>
                    <a:gd name="T40" fmla="*/ 227 w 227"/>
                    <a:gd name="T41" fmla="*/ 138 h 222"/>
                    <a:gd name="T42" fmla="*/ 227 w 227"/>
                    <a:gd name="T43" fmla="*/ 1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ru-RU"/>
                </a:p>
              </p:txBody>
            </p:sp>
            <p:sp>
              <p:nvSpPr>
                <p:cNvPr id="175227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6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ru-RU"/>
                </a:p>
              </p:txBody>
            </p:sp>
            <p:sp>
              <p:nvSpPr>
                <p:cNvPr id="175228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>
                    <a:gd name="T0" fmla="*/ 179 w 203"/>
                    <a:gd name="T1" fmla="*/ 18 h 198"/>
                    <a:gd name="T2" fmla="*/ 197 w 203"/>
                    <a:gd name="T3" fmla="*/ 48 h 198"/>
                    <a:gd name="T4" fmla="*/ 203 w 203"/>
                    <a:gd name="T5" fmla="*/ 60 h 198"/>
                    <a:gd name="T6" fmla="*/ 197 w 203"/>
                    <a:gd name="T7" fmla="*/ 66 h 198"/>
                    <a:gd name="T8" fmla="*/ 65 w 203"/>
                    <a:gd name="T9" fmla="*/ 192 h 198"/>
                    <a:gd name="T10" fmla="*/ 59 w 203"/>
                    <a:gd name="T11" fmla="*/ 198 h 198"/>
                    <a:gd name="T12" fmla="*/ 47 w 203"/>
                    <a:gd name="T13" fmla="*/ 192 h 198"/>
                    <a:gd name="T14" fmla="*/ 17 w 203"/>
                    <a:gd name="T15" fmla="*/ 174 h 198"/>
                    <a:gd name="T16" fmla="*/ 0 w 203"/>
                    <a:gd name="T17" fmla="*/ 150 h 198"/>
                    <a:gd name="T18" fmla="*/ 0 w 203"/>
                    <a:gd name="T19" fmla="*/ 126 h 198"/>
                    <a:gd name="T20" fmla="*/ 131 w 203"/>
                    <a:gd name="T21" fmla="*/ 0 h 198"/>
                    <a:gd name="T22" fmla="*/ 155 w 203"/>
                    <a:gd name="T23" fmla="*/ 0 h 198"/>
                    <a:gd name="T24" fmla="*/ 179 w 203"/>
                    <a:gd name="T25" fmla="*/ 18 h 198"/>
                    <a:gd name="T26" fmla="*/ 179 w 203"/>
                    <a:gd name="T27" fmla="*/ 1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ru-RU"/>
                </a:p>
              </p:txBody>
            </p:sp>
            <p:sp>
              <p:nvSpPr>
                <p:cNvPr id="175229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75230" name="Rectangle 1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5231" name="Rectangle 1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5232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555C7051-24A8-48E5-9F0F-6B21E1CE8F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5233" name="Rectangle 1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7523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69" r:id="rId1"/>
    <p:sldLayoutId id="2147484542" r:id="rId2"/>
    <p:sldLayoutId id="2147484543" r:id="rId3"/>
    <p:sldLayoutId id="2147484544" r:id="rId4"/>
    <p:sldLayoutId id="2147484545" r:id="rId5"/>
    <p:sldLayoutId id="2147484546" r:id="rId6"/>
    <p:sldLayoutId id="2147484547" r:id="rId7"/>
    <p:sldLayoutId id="2147484548" r:id="rId8"/>
    <p:sldLayoutId id="2147484549" r:id="rId9"/>
    <p:sldLayoutId id="2147484550" r:id="rId10"/>
    <p:sldLayoutId id="21474845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u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u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u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1847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07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5261 w 6027"/>
                <a:gd name="T1" fmla="*/ 369 h 2296"/>
                <a:gd name="T2" fmla="*/ 0 w 6027"/>
                <a:gd name="T3" fmla="*/ 369 h 2296"/>
                <a:gd name="T4" fmla="*/ 0 w 6027"/>
                <a:gd name="T5" fmla="*/ 0 h 2296"/>
                <a:gd name="T6" fmla="*/ 5261 w 6027"/>
                <a:gd name="T7" fmla="*/ 0 h 2296"/>
                <a:gd name="T8" fmla="*/ 5261 w 6027"/>
                <a:gd name="T9" fmla="*/ 369 h 2296"/>
                <a:gd name="T10" fmla="*/ 5261 w 6027"/>
                <a:gd name="T11" fmla="*/ 369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</p:grpSp>
      <p:sp>
        <p:nvSpPr>
          <p:cNvPr id="205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2147483646 w 5748"/>
              <a:gd name="T1" fmla="*/ 2147483646 h 246"/>
              <a:gd name="T2" fmla="*/ 0 w 5748"/>
              <a:gd name="T3" fmla="*/ 2147483646 h 246"/>
              <a:gd name="T4" fmla="*/ 0 w 5748"/>
              <a:gd name="T5" fmla="*/ 0 h 246"/>
              <a:gd name="T6" fmla="*/ 2147483646 w 5748"/>
              <a:gd name="T7" fmla="*/ 0 h 246"/>
              <a:gd name="T8" fmla="*/ 2147483646 w 5748"/>
              <a:gd name="T9" fmla="*/ 2147483646 h 246"/>
              <a:gd name="T10" fmla="*/ 2147483646 w 5748"/>
              <a:gd name="T11" fmla="*/ 2147483646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05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5018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grpSp>
          <p:nvGrpSpPr>
            <p:cNvPr id="2066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2068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9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25 h 353"/>
                  <a:gd name="T4" fmla="*/ 24 w 186"/>
                  <a:gd name="T5" fmla="*/ 43 h 353"/>
                  <a:gd name="T6" fmla="*/ 18 w 186"/>
                  <a:gd name="T7" fmla="*/ 93 h 353"/>
                  <a:gd name="T8" fmla="*/ 42 w 186"/>
                  <a:gd name="T9" fmla="*/ 160 h 353"/>
                  <a:gd name="T10" fmla="*/ 48 w 186"/>
                  <a:gd name="T11" fmla="*/ 227 h 353"/>
                  <a:gd name="T12" fmla="*/ 0 w 186"/>
                  <a:gd name="T13" fmla="*/ 495 h 353"/>
                  <a:gd name="T14" fmla="*/ 54 w 186"/>
                  <a:gd name="T15" fmla="*/ 327 h 353"/>
                  <a:gd name="T16" fmla="*/ 84 w 186"/>
                  <a:gd name="T17" fmla="*/ 303 h 353"/>
                  <a:gd name="T18" fmla="*/ 126 w 186"/>
                  <a:gd name="T19" fmla="*/ 177 h 353"/>
                  <a:gd name="T20" fmla="*/ 144 w 186"/>
                  <a:gd name="T21" fmla="*/ 168 h 353"/>
                  <a:gd name="T22" fmla="*/ 144 w 186"/>
                  <a:gd name="T23" fmla="*/ 126 h 353"/>
                  <a:gd name="T24" fmla="*/ 186 w 186"/>
                  <a:gd name="T25" fmla="*/ 93 h 353"/>
                  <a:gd name="T26" fmla="*/ 162 w 186"/>
                  <a:gd name="T27" fmla="*/ 8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0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1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9 h 66"/>
                  <a:gd name="T8" fmla="*/ 6 w 155"/>
                  <a:gd name="T9" fmla="*/ 25 h 66"/>
                  <a:gd name="T10" fmla="*/ 0 w 155"/>
                  <a:gd name="T11" fmla="*/ 34 h 66"/>
                  <a:gd name="T12" fmla="*/ 78 w 155"/>
                  <a:gd name="T13" fmla="*/ 84 h 66"/>
                  <a:gd name="T14" fmla="*/ 96 w 155"/>
                  <a:gd name="T15" fmla="*/ 59 h 66"/>
                  <a:gd name="T16" fmla="*/ 155 w 155"/>
                  <a:gd name="T17" fmla="*/ 93 h 66"/>
                  <a:gd name="T18" fmla="*/ 126 w 155"/>
                  <a:gd name="T19" fmla="*/ 3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2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52 h 72"/>
                  <a:gd name="T2" fmla="*/ 0 w 42"/>
                  <a:gd name="T3" fmla="*/ 26 h 72"/>
                  <a:gd name="T4" fmla="*/ 12 w 42"/>
                  <a:gd name="T5" fmla="*/ 9 h 72"/>
                  <a:gd name="T6" fmla="*/ 0 w 42"/>
                  <a:gd name="T7" fmla="*/ 9 h 72"/>
                  <a:gd name="T8" fmla="*/ 12 w 42"/>
                  <a:gd name="T9" fmla="*/ 9 h 72"/>
                  <a:gd name="T10" fmla="*/ 24 w 42"/>
                  <a:gd name="T11" fmla="*/ 9 h 72"/>
                  <a:gd name="T12" fmla="*/ 36 w 42"/>
                  <a:gd name="T13" fmla="*/ 9 h 72"/>
                  <a:gd name="T14" fmla="*/ 42 w 42"/>
                  <a:gd name="T15" fmla="*/ 0 h 72"/>
                  <a:gd name="T16" fmla="*/ 30 w 42"/>
                  <a:gd name="T17" fmla="*/ 26 h 72"/>
                  <a:gd name="T18" fmla="*/ 42 w 42"/>
                  <a:gd name="T19" fmla="*/ 69 h 72"/>
                  <a:gd name="T20" fmla="*/ 12 w 42"/>
                  <a:gd name="T21" fmla="*/ 102 h 72"/>
                  <a:gd name="T22" fmla="*/ 6 w 42"/>
                  <a:gd name="T23" fmla="*/ 52 h 72"/>
                  <a:gd name="T24" fmla="*/ 6 w 42"/>
                  <a:gd name="T25" fmla="*/ 52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019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</p:grpSp>
      <p:grpSp>
        <p:nvGrpSpPr>
          <p:cNvPr id="2053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2059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3 h 287"/>
                <a:gd name="T4" fmla="*/ 66 w 365"/>
                <a:gd name="T5" fmla="*/ 114 h 287"/>
                <a:gd name="T6" fmla="*/ 143 w 365"/>
                <a:gd name="T7" fmla="*/ 189 h 287"/>
                <a:gd name="T8" fmla="*/ 191 w 365"/>
                <a:gd name="T9" fmla="*/ 174 h 287"/>
                <a:gd name="T10" fmla="*/ 341 w 365"/>
                <a:gd name="T11" fmla="*/ 299 h 287"/>
                <a:gd name="T12" fmla="*/ 305 w 365"/>
                <a:gd name="T13" fmla="*/ 180 h 287"/>
                <a:gd name="T14" fmla="*/ 365 w 365"/>
                <a:gd name="T15" fmla="*/ 138 h 287"/>
                <a:gd name="T16" fmla="*/ 359 w 365"/>
                <a:gd name="T17" fmla="*/ 132 h 287"/>
                <a:gd name="T18" fmla="*/ 335 w 365"/>
                <a:gd name="T19" fmla="*/ 120 h 287"/>
                <a:gd name="T20" fmla="*/ 299 w 365"/>
                <a:gd name="T21" fmla="*/ 93 h 287"/>
                <a:gd name="T22" fmla="*/ 257 w 365"/>
                <a:gd name="T23" fmla="*/ 75 h 287"/>
                <a:gd name="T24" fmla="*/ 215 w 365"/>
                <a:gd name="T25" fmla="*/ 57 h 287"/>
                <a:gd name="T26" fmla="*/ 173 w 365"/>
                <a:gd name="T27" fmla="*/ 39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0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1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3 h 60"/>
                <a:gd name="T16" fmla="*/ 65 w 71"/>
                <a:gd name="T17" fmla="*/ 45 h 60"/>
                <a:gd name="T18" fmla="*/ 71 w 71"/>
                <a:gd name="T19" fmla="*/ 57 h 60"/>
                <a:gd name="T20" fmla="*/ 71 w 71"/>
                <a:gd name="T21" fmla="*/ 63 h 60"/>
                <a:gd name="T22" fmla="*/ 59 w 71"/>
                <a:gd name="T23" fmla="*/ 57 h 60"/>
                <a:gd name="T24" fmla="*/ 47 w 71"/>
                <a:gd name="T25" fmla="*/ 45 h 60"/>
                <a:gd name="T26" fmla="*/ 23 w 71"/>
                <a:gd name="T27" fmla="*/ 33 h 60"/>
                <a:gd name="T28" fmla="*/ 23 w 71"/>
                <a:gd name="T29" fmla="*/ 39 h 60"/>
                <a:gd name="T30" fmla="*/ 18 w 71"/>
                <a:gd name="T31" fmla="*/ 45 h 60"/>
                <a:gd name="T32" fmla="*/ 12 w 71"/>
                <a:gd name="T33" fmla="*/ 51 h 60"/>
                <a:gd name="T34" fmla="*/ 6 w 71"/>
                <a:gd name="T35" fmla="*/ 51 h 60"/>
                <a:gd name="T36" fmla="*/ 6 w 71"/>
                <a:gd name="T37" fmla="*/ 51 h 60"/>
                <a:gd name="T38" fmla="*/ 6 w 71"/>
                <a:gd name="T39" fmla="*/ 39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2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7 h 162"/>
                <a:gd name="T10" fmla="*/ 96 w 161"/>
                <a:gd name="T11" fmla="*/ 63 h 162"/>
                <a:gd name="T12" fmla="*/ 102 w 161"/>
                <a:gd name="T13" fmla="*/ 75 h 162"/>
                <a:gd name="T14" fmla="*/ 108 w 161"/>
                <a:gd name="T15" fmla="*/ 87 h 162"/>
                <a:gd name="T16" fmla="*/ 120 w 161"/>
                <a:gd name="T17" fmla="*/ 99 h 162"/>
                <a:gd name="T18" fmla="*/ 143 w 161"/>
                <a:gd name="T19" fmla="*/ 117 h 162"/>
                <a:gd name="T20" fmla="*/ 155 w 161"/>
                <a:gd name="T21" fmla="*/ 144 h 162"/>
                <a:gd name="T22" fmla="*/ 161 w 161"/>
                <a:gd name="T23" fmla="*/ 162 h 162"/>
                <a:gd name="T24" fmla="*/ 161 w 161"/>
                <a:gd name="T25" fmla="*/ 168 h 162"/>
                <a:gd name="T26" fmla="*/ 96 w 161"/>
                <a:gd name="T27" fmla="*/ 105 h 162"/>
                <a:gd name="T28" fmla="*/ 30 w 161"/>
                <a:gd name="T29" fmla="*/ 57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3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3 h 60"/>
                <a:gd name="T4" fmla="*/ 41 w 59"/>
                <a:gd name="T5" fmla="*/ 39 h 60"/>
                <a:gd name="T6" fmla="*/ 47 w 59"/>
                <a:gd name="T7" fmla="*/ 45 h 60"/>
                <a:gd name="T8" fmla="*/ 53 w 59"/>
                <a:gd name="T9" fmla="*/ 57 h 60"/>
                <a:gd name="T10" fmla="*/ 53 w 59"/>
                <a:gd name="T11" fmla="*/ 63 h 60"/>
                <a:gd name="T12" fmla="*/ 47 w 59"/>
                <a:gd name="T13" fmla="*/ 57 h 60"/>
                <a:gd name="T14" fmla="*/ 35 w 59"/>
                <a:gd name="T15" fmla="*/ 51 h 60"/>
                <a:gd name="T16" fmla="*/ 23 w 59"/>
                <a:gd name="T17" fmla="*/ 39 h 60"/>
                <a:gd name="T18" fmla="*/ 17 w 59"/>
                <a:gd name="T19" fmla="*/ 33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4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9 h 204"/>
                <a:gd name="T2" fmla="*/ 245 w 245"/>
                <a:gd name="T3" fmla="*/ 45 h 204"/>
                <a:gd name="T4" fmla="*/ 209 w 245"/>
                <a:gd name="T5" fmla="*/ 87 h 204"/>
                <a:gd name="T6" fmla="*/ 143 w 245"/>
                <a:gd name="T7" fmla="*/ 138 h 204"/>
                <a:gd name="T8" fmla="*/ 167 w 245"/>
                <a:gd name="T9" fmla="*/ 162 h 204"/>
                <a:gd name="T10" fmla="*/ 179 w 245"/>
                <a:gd name="T11" fmla="*/ 213 h 204"/>
                <a:gd name="T12" fmla="*/ 77 w 245"/>
                <a:gd name="T13" fmla="*/ 138 h 204"/>
                <a:gd name="T14" fmla="*/ 47 w 245"/>
                <a:gd name="T15" fmla="*/ 87 h 204"/>
                <a:gd name="T16" fmla="*/ 89 w 245"/>
                <a:gd name="T17" fmla="*/ 69 h 204"/>
                <a:gd name="T18" fmla="*/ 59 w 245"/>
                <a:gd name="T19" fmla="*/ 39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9 h 204"/>
                <a:gd name="T50" fmla="*/ 233 w 245"/>
                <a:gd name="T51" fmla="*/ 39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019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019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020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02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020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76521173-C857-4A6B-9834-AA42793937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52" r:id="rId1"/>
    <p:sldLayoutId id="2147484372" r:id="rId2"/>
    <p:sldLayoutId id="2147484373" r:id="rId3"/>
    <p:sldLayoutId id="2147484374" r:id="rId4"/>
    <p:sldLayoutId id="2147484375" r:id="rId5"/>
    <p:sldLayoutId id="2147484376" r:id="rId6"/>
    <p:sldLayoutId id="2147484377" r:id="rId7"/>
    <p:sldLayoutId id="2147484378" r:id="rId8"/>
    <p:sldLayoutId id="2147484379" r:id="rId9"/>
    <p:sldLayoutId id="2147484380" r:id="rId10"/>
    <p:sldLayoutId id="2147484381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0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8" grpId="0"/>
      <p:bldP spid="5019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1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501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5D9E9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3080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95 w 2780"/>
                <a:gd name="T1" fmla="*/ 18 h 953"/>
                <a:gd name="T2" fmla="*/ 2705 w 2780"/>
                <a:gd name="T3" fmla="*/ 24 h 953"/>
                <a:gd name="T4" fmla="*/ 2638 w 2780"/>
                <a:gd name="T5" fmla="*/ 102 h 953"/>
                <a:gd name="T6" fmla="*/ 2535 w 2780"/>
                <a:gd name="T7" fmla="*/ 156 h 953"/>
                <a:gd name="T8" fmla="*/ 2529 w 2780"/>
                <a:gd name="T9" fmla="*/ 222 h 953"/>
                <a:gd name="T10" fmla="*/ 2511 w 2780"/>
                <a:gd name="T11" fmla="*/ 246 h 953"/>
                <a:gd name="T12" fmla="*/ 2493 w 2780"/>
                <a:gd name="T13" fmla="*/ 252 h 953"/>
                <a:gd name="T14" fmla="*/ 2421 w 2780"/>
                <a:gd name="T15" fmla="*/ 210 h 953"/>
                <a:gd name="T16" fmla="*/ 2281 w 2780"/>
                <a:gd name="T17" fmla="*/ 192 h 953"/>
                <a:gd name="T18" fmla="*/ 2257 w 2780"/>
                <a:gd name="T19" fmla="*/ 186 h 953"/>
                <a:gd name="T20" fmla="*/ 2239 w 2780"/>
                <a:gd name="T21" fmla="*/ 192 h 953"/>
                <a:gd name="T22" fmla="*/ 2167 w 2780"/>
                <a:gd name="T23" fmla="*/ 228 h 953"/>
                <a:gd name="T24" fmla="*/ 2131 w 2780"/>
                <a:gd name="T25" fmla="*/ 240 h 953"/>
                <a:gd name="T26" fmla="*/ 2107 w 2780"/>
                <a:gd name="T27" fmla="*/ 246 h 953"/>
                <a:gd name="T28" fmla="*/ 2095 w 2780"/>
                <a:gd name="T29" fmla="*/ 258 h 953"/>
                <a:gd name="T30" fmla="*/ 2095 w 2780"/>
                <a:gd name="T31" fmla="*/ 276 h 953"/>
                <a:gd name="T32" fmla="*/ 2072 w 2780"/>
                <a:gd name="T33" fmla="*/ 300 h 953"/>
                <a:gd name="T34" fmla="*/ 2054 w 2780"/>
                <a:gd name="T35" fmla="*/ 312 h 953"/>
                <a:gd name="T36" fmla="*/ 2042 w 2780"/>
                <a:gd name="T37" fmla="*/ 324 h 953"/>
                <a:gd name="T38" fmla="*/ 2030 w 2780"/>
                <a:gd name="T39" fmla="*/ 336 h 953"/>
                <a:gd name="T40" fmla="*/ 1997 w 2780"/>
                <a:gd name="T41" fmla="*/ 342 h 953"/>
                <a:gd name="T42" fmla="*/ 1931 w 2780"/>
                <a:gd name="T43" fmla="*/ 336 h 953"/>
                <a:gd name="T44" fmla="*/ 1895 w 2780"/>
                <a:gd name="T45" fmla="*/ 330 h 953"/>
                <a:gd name="T46" fmla="*/ 1883 w 2780"/>
                <a:gd name="T47" fmla="*/ 342 h 953"/>
                <a:gd name="T48" fmla="*/ 1871 w 2780"/>
                <a:gd name="T49" fmla="*/ 354 h 953"/>
                <a:gd name="T50" fmla="*/ 1841 w 2780"/>
                <a:gd name="T51" fmla="*/ 360 h 953"/>
                <a:gd name="T52" fmla="*/ 1782 w 2780"/>
                <a:gd name="T53" fmla="*/ 342 h 953"/>
                <a:gd name="T54" fmla="*/ 1758 w 2780"/>
                <a:gd name="T55" fmla="*/ 342 h 953"/>
                <a:gd name="T56" fmla="*/ 1734 w 2780"/>
                <a:gd name="T57" fmla="*/ 354 h 953"/>
                <a:gd name="T58" fmla="*/ 1671 w 2780"/>
                <a:gd name="T59" fmla="*/ 425 h 953"/>
                <a:gd name="T60" fmla="*/ 1629 w 2780"/>
                <a:gd name="T61" fmla="*/ 569 h 953"/>
                <a:gd name="T62" fmla="*/ 1629 w 2780"/>
                <a:gd name="T63" fmla="*/ 593 h 953"/>
                <a:gd name="T64" fmla="*/ 1635 w 2780"/>
                <a:gd name="T65" fmla="*/ 641 h 953"/>
                <a:gd name="T66" fmla="*/ 1653 w 2780"/>
                <a:gd name="T67" fmla="*/ 659 h 953"/>
                <a:gd name="T68" fmla="*/ 1647 w 2780"/>
                <a:gd name="T69" fmla="*/ 671 h 953"/>
                <a:gd name="T70" fmla="*/ 1635 w 2780"/>
                <a:gd name="T71" fmla="*/ 683 h 953"/>
                <a:gd name="T72" fmla="*/ 1557 w 2780"/>
                <a:gd name="T73" fmla="*/ 689 h 953"/>
                <a:gd name="T74" fmla="*/ 1480 w 2780"/>
                <a:gd name="T75" fmla="*/ 629 h 953"/>
                <a:gd name="T76" fmla="*/ 1345 w 2780"/>
                <a:gd name="T77" fmla="*/ 587 h 953"/>
                <a:gd name="T78" fmla="*/ 1196 w 2780"/>
                <a:gd name="T79" fmla="*/ 671 h 953"/>
                <a:gd name="T80" fmla="*/ 1025 w 2780"/>
                <a:gd name="T81" fmla="*/ 731 h 953"/>
                <a:gd name="T82" fmla="*/ 822 w 2780"/>
                <a:gd name="T83" fmla="*/ 743 h 953"/>
                <a:gd name="T84" fmla="*/ 634 w 2780"/>
                <a:gd name="T85" fmla="*/ 701 h 953"/>
                <a:gd name="T86" fmla="*/ 574 w 2780"/>
                <a:gd name="T87" fmla="*/ 695 h 953"/>
                <a:gd name="T88" fmla="*/ 562 w 2780"/>
                <a:gd name="T89" fmla="*/ 701 h 953"/>
                <a:gd name="T90" fmla="*/ 526 w 2780"/>
                <a:gd name="T91" fmla="*/ 731 h 953"/>
                <a:gd name="T92" fmla="*/ 439 w 2780"/>
                <a:gd name="T93" fmla="*/ 809 h 953"/>
                <a:gd name="T94" fmla="*/ 409 w 2780"/>
                <a:gd name="T95" fmla="*/ 821 h 953"/>
                <a:gd name="T96" fmla="*/ 385 w 2780"/>
                <a:gd name="T97" fmla="*/ 821 h 953"/>
                <a:gd name="T98" fmla="*/ 338 w 2780"/>
                <a:gd name="T99" fmla="*/ 827 h 953"/>
                <a:gd name="T100" fmla="*/ 212 w 2780"/>
                <a:gd name="T101" fmla="*/ 851 h 953"/>
                <a:gd name="T102" fmla="*/ 176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807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252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53253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53254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53255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53256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53257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53258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53259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53260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53261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53262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53263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53264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53265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</p:grpSp>
      <p:sp>
        <p:nvSpPr>
          <p:cNvPr id="5326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326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326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326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10CE6B66-01F9-4E77-8131-54B9FD3C1B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327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53" r:id="rId1"/>
    <p:sldLayoutId id="2147484382" r:id="rId2"/>
    <p:sldLayoutId id="2147484383" r:id="rId3"/>
    <p:sldLayoutId id="2147484384" r:id="rId4"/>
    <p:sldLayoutId id="2147484385" r:id="rId5"/>
    <p:sldLayoutId id="2147484386" r:id="rId6"/>
    <p:sldLayoutId id="2147484387" r:id="rId7"/>
    <p:sldLayoutId id="2147484388" r:id="rId8"/>
    <p:sldLayoutId id="2147484389" r:id="rId9"/>
    <p:sldLayoutId id="2147484390" r:id="rId10"/>
    <p:sldLayoutId id="214748439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6" grpId="0"/>
      <p:bldP spid="5327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2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327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2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327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2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327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2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327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2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532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u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u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u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56323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ru-RU" altLang="ru-RU"/>
            </a:p>
          </p:txBody>
        </p:sp>
        <p:pic>
          <p:nvPicPr>
            <p:cNvPr id="4105" name="Picture 4" descr="slidemaster_med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63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B75E1D23-A80F-49DF-92D6-9851888E45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54" r:id="rId1"/>
    <p:sldLayoutId id="2147484392" r:id="rId2"/>
    <p:sldLayoutId id="2147484393" r:id="rId3"/>
    <p:sldLayoutId id="2147484394" r:id="rId4"/>
    <p:sldLayoutId id="2147484395" r:id="rId5"/>
    <p:sldLayoutId id="2147484396" r:id="rId6"/>
    <p:sldLayoutId id="2147484397" r:id="rId7"/>
    <p:sldLayoutId id="2147484398" r:id="rId8"/>
    <p:sldLayoutId id="2147484399" r:id="rId9"/>
    <p:sldLayoutId id="2147484400" r:id="rId10"/>
    <p:sldLayoutId id="2147484401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l"/>
        <a:defRPr sz="28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l"/>
        <a:defRPr sz="20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5128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5129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5130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5131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5132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</p:grpSp>
      <p:sp>
        <p:nvSpPr>
          <p:cNvPr id="5123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940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E4A3A053-B121-427E-8108-B319FB8D54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127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55" r:id="rId1"/>
    <p:sldLayoutId id="2147484402" r:id="rId2"/>
    <p:sldLayoutId id="2147484403" r:id="rId3"/>
    <p:sldLayoutId id="2147484404" r:id="rId4"/>
    <p:sldLayoutId id="2147484405" r:id="rId5"/>
    <p:sldLayoutId id="2147484406" r:id="rId6"/>
    <p:sldLayoutId id="2147484407" r:id="rId7"/>
    <p:sldLayoutId id="2147484408" r:id="rId8"/>
    <p:sldLayoutId id="2147484409" r:id="rId9"/>
    <p:sldLayoutId id="2147484410" r:id="rId10"/>
    <p:sldLayoutId id="214748441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¡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B7D707F9-B781-471E-AE47-7EB41A486E6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grpSp>
        <p:nvGrpSpPr>
          <p:cNvPr id="615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615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5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5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8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5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5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5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8" cy="7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5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8" cy="7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6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6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6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8" cy="7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6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8" cy="7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6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6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6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6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8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6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8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6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7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7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8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7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8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7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7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7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7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8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7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8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7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7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8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8" cy="7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8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8" cy="7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8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18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8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56" r:id="rId1"/>
    <p:sldLayoutId id="2147484412" r:id="rId2"/>
    <p:sldLayoutId id="2147484413" r:id="rId3"/>
    <p:sldLayoutId id="2147484414" r:id="rId4"/>
    <p:sldLayoutId id="2147484415" r:id="rId5"/>
    <p:sldLayoutId id="2147484416" r:id="rId6"/>
    <p:sldLayoutId id="2147484417" r:id="rId7"/>
    <p:sldLayoutId id="2147484418" r:id="rId8"/>
    <p:sldLayoutId id="2147484419" r:id="rId9"/>
    <p:sldLayoutId id="2147484420" r:id="rId10"/>
    <p:sldLayoutId id="214748442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7176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7180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sp>
            <p:nvSpPr>
              <p:cNvPr id="7181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>
                  <a:gd name="T0" fmla="*/ 1728 w 1728"/>
                  <a:gd name="T1" fmla="*/ 0 h 735"/>
                  <a:gd name="T2" fmla="*/ 1728 w 1728"/>
                  <a:gd name="T3" fmla="*/ 480 h 735"/>
                  <a:gd name="T4" fmla="*/ 380 w 1728"/>
                  <a:gd name="T5" fmla="*/ 482 h 735"/>
                  <a:gd name="T6" fmla="*/ 354 w 1728"/>
                  <a:gd name="T7" fmla="*/ 480 h 735"/>
                  <a:gd name="T8" fmla="*/ 308 w 1728"/>
                  <a:gd name="T9" fmla="*/ 489 h 735"/>
                  <a:gd name="T10" fmla="*/ 246 w 1728"/>
                  <a:gd name="T11" fmla="*/ 531 h 735"/>
                  <a:gd name="T12" fmla="*/ 206 w 1728"/>
                  <a:gd name="T13" fmla="*/ 597 h 735"/>
                  <a:gd name="T14" fmla="*/ 192 w 1728"/>
                  <a:gd name="T15" fmla="*/ 666 h 735"/>
                  <a:gd name="T16" fmla="*/ 192 w 1728"/>
                  <a:gd name="T17" fmla="*/ 735 h 735"/>
                  <a:gd name="T18" fmla="*/ 0 w 1728"/>
                  <a:gd name="T19" fmla="*/ 735 h 735"/>
                  <a:gd name="T20" fmla="*/ 0 w 1728"/>
                  <a:gd name="T21" fmla="*/ 480 h 735"/>
                  <a:gd name="T22" fmla="*/ 0 w 1728"/>
                  <a:gd name="T23" fmla="*/ 0 h 735"/>
                  <a:gd name="T24" fmla="*/ 1728 w 1728"/>
                  <a:gd name="T25" fmla="*/ 0 h 7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7177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7178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sp>
            <p:nvSpPr>
              <p:cNvPr id="7179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</p:grpSp>
      </p:grpSp>
      <p:sp>
        <p:nvSpPr>
          <p:cNvPr id="7171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759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759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759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3F67DF3-A827-4E29-9407-12DEB7796E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57" r:id="rId1"/>
    <p:sldLayoutId id="2147484422" r:id="rId2"/>
    <p:sldLayoutId id="2147484423" r:id="rId3"/>
    <p:sldLayoutId id="2147484424" r:id="rId4"/>
    <p:sldLayoutId id="2147484425" r:id="rId5"/>
    <p:sldLayoutId id="2147484426" r:id="rId6"/>
    <p:sldLayoutId id="2147484427" r:id="rId7"/>
    <p:sldLayoutId id="2147484428" r:id="rId8"/>
    <p:sldLayoutId id="2147484429" r:id="rId9"/>
    <p:sldLayoutId id="2147484430" r:id="rId10"/>
    <p:sldLayoutId id="214748443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7270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8201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1 w 2123"/>
                <a:gd name="T1" fmla="*/ 882 h 1696"/>
                <a:gd name="T2" fmla="*/ 535 w 2123"/>
                <a:gd name="T3" fmla="*/ 578 h 1696"/>
                <a:gd name="T4" fmla="*/ 661 w 2123"/>
                <a:gd name="T5" fmla="*/ 335 h 1696"/>
                <a:gd name="T6" fmla="*/ 912 w 2123"/>
                <a:gd name="T7" fmla="*/ 497 h 1696"/>
                <a:gd name="T8" fmla="*/ 1196 w 2123"/>
                <a:gd name="T9" fmla="*/ 735 h 1696"/>
                <a:gd name="T10" fmla="*/ 1459 w 2123"/>
                <a:gd name="T11" fmla="*/ 938 h 1696"/>
                <a:gd name="T12" fmla="*/ 1773 w 2123"/>
                <a:gd name="T13" fmla="*/ 1150 h 1696"/>
                <a:gd name="T14" fmla="*/ 1853 w 2123"/>
                <a:gd name="T15" fmla="*/ 1195 h 1696"/>
                <a:gd name="T16" fmla="*/ 1808 w 2123"/>
                <a:gd name="T17" fmla="*/ 1146 h 1696"/>
                <a:gd name="T18" fmla="*/ 1390 w 2123"/>
                <a:gd name="T19" fmla="*/ 847 h 1696"/>
                <a:gd name="T20" fmla="*/ 1070 w 2123"/>
                <a:gd name="T21" fmla="*/ 578 h 1696"/>
                <a:gd name="T22" fmla="*/ 711 w 2123"/>
                <a:gd name="T23" fmla="*/ 278 h 1696"/>
                <a:gd name="T24" fmla="*/ 984 w 2123"/>
                <a:gd name="T25" fmla="*/ 263 h 1696"/>
                <a:gd name="T26" fmla="*/ 1265 w 2123"/>
                <a:gd name="T27" fmla="*/ 269 h 1696"/>
                <a:gd name="T28" fmla="*/ 1590 w 2123"/>
                <a:gd name="T29" fmla="*/ 227 h 1696"/>
                <a:gd name="T30" fmla="*/ 2090 w 2123"/>
                <a:gd name="T31" fmla="*/ 166 h 1696"/>
                <a:gd name="T32" fmla="*/ 2042 w 2123"/>
                <a:gd name="T33" fmla="*/ 147 h 1696"/>
                <a:gd name="T34" fmla="*/ 1519 w 2123"/>
                <a:gd name="T35" fmla="*/ 218 h 1696"/>
                <a:gd name="T36" fmla="*/ 1190 w 2123"/>
                <a:gd name="T37" fmla="*/ 233 h 1696"/>
                <a:gd name="T38" fmla="*/ 747 w 2123"/>
                <a:gd name="T39" fmla="*/ 218 h 1696"/>
                <a:gd name="T40" fmla="*/ 807 w 2123"/>
                <a:gd name="T41" fmla="*/ 192 h 1696"/>
                <a:gd name="T42" fmla="*/ 1124 w 2123"/>
                <a:gd name="T43" fmla="*/ 0 h 1696"/>
                <a:gd name="T44" fmla="*/ 1070 w 2123"/>
                <a:gd name="T45" fmla="*/ 25 h 1696"/>
                <a:gd name="T46" fmla="*/ 995 w 2123"/>
                <a:gd name="T47" fmla="*/ 71 h 1696"/>
                <a:gd name="T48" fmla="*/ 843 w 2123"/>
                <a:gd name="T49" fmla="*/ 162 h 1696"/>
                <a:gd name="T50" fmla="*/ 661 w 2123"/>
                <a:gd name="T51" fmla="*/ 238 h 1696"/>
                <a:gd name="T52" fmla="*/ 625 w 2123"/>
                <a:gd name="T53" fmla="*/ 305 h 1696"/>
                <a:gd name="T54" fmla="*/ 299 w 2123"/>
                <a:gd name="T55" fmla="*/ 497 h 1696"/>
                <a:gd name="T56" fmla="*/ 0 w 2123"/>
                <a:gd name="T57" fmla="*/ 614 h 1696"/>
                <a:gd name="T58" fmla="*/ 0 w 2123"/>
                <a:gd name="T59" fmla="*/ 619 h 1696"/>
                <a:gd name="T60" fmla="*/ 0 w 2123"/>
                <a:gd name="T61" fmla="*/ 649 h 1696"/>
                <a:gd name="T62" fmla="*/ 293 w 2123"/>
                <a:gd name="T63" fmla="*/ 537 h 1696"/>
                <a:gd name="T64" fmla="*/ 583 w 2123"/>
                <a:gd name="T65" fmla="*/ 365 h 1696"/>
                <a:gd name="T66" fmla="*/ 499 w 2123"/>
                <a:gd name="T67" fmla="*/ 568 h 1696"/>
                <a:gd name="T68" fmla="*/ 517 w 2123"/>
                <a:gd name="T69" fmla="*/ 842 h 1696"/>
                <a:gd name="T70" fmla="*/ 454 w 2123"/>
                <a:gd name="T71" fmla="*/ 988 h 1696"/>
                <a:gd name="T72" fmla="*/ 323 w 2123"/>
                <a:gd name="T73" fmla="*/ 1252 h 1696"/>
                <a:gd name="T74" fmla="*/ 317 w 2123"/>
                <a:gd name="T75" fmla="*/ 1435 h 1696"/>
                <a:gd name="T76" fmla="*/ 323 w 2123"/>
                <a:gd name="T77" fmla="*/ 1435 h 1696"/>
                <a:gd name="T78" fmla="*/ 341 w 2123"/>
                <a:gd name="T79" fmla="*/ 1313 h 1696"/>
                <a:gd name="T80" fmla="*/ 571 w 2123"/>
                <a:gd name="T81" fmla="*/ 882 h 1696"/>
                <a:gd name="T82" fmla="*/ 571 w 2123"/>
                <a:gd name="T83" fmla="*/ 882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2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3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6 w 969"/>
                <a:gd name="T1" fmla="*/ 1195 h 1192"/>
                <a:gd name="T2" fmla="*/ 496 w 969"/>
                <a:gd name="T3" fmla="*/ 1201 h 1192"/>
                <a:gd name="T4" fmla="*/ 586 w 969"/>
                <a:gd name="T5" fmla="*/ 1159 h 1192"/>
                <a:gd name="T6" fmla="*/ 822 w 969"/>
                <a:gd name="T7" fmla="*/ 1094 h 1192"/>
                <a:gd name="T8" fmla="*/ 945 w 969"/>
                <a:gd name="T9" fmla="*/ 1064 h 1192"/>
                <a:gd name="T10" fmla="*/ 768 w 969"/>
                <a:gd name="T11" fmla="*/ 995 h 1192"/>
                <a:gd name="T12" fmla="*/ 562 w 969"/>
                <a:gd name="T13" fmla="*/ 959 h 1192"/>
                <a:gd name="T14" fmla="*/ 200 w 969"/>
                <a:gd name="T15" fmla="*/ 977 h 1192"/>
                <a:gd name="T16" fmla="*/ 302 w 969"/>
                <a:gd name="T17" fmla="*/ 899 h 1192"/>
                <a:gd name="T18" fmla="*/ 502 w 969"/>
                <a:gd name="T19" fmla="*/ 809 h 1192"/>
                <a:gd name="T20" fmla="*/ 703 w 969"/>
                <a:gd name="T21" fmla="*/ 677 h 1192"/>
                <a:gd name="T22" fmla="*/ 709 w 969"/>
                <a:gd name="T23" fmla="*/ 677 h 1192"/>
                <a:gd name="T24" fmla="*/ 721 w 969"/>
                <a:gd name="T25" fmla="*/ 671 h 1192"/>
                <a:gd name="T26" fmla="*/ 762 w 969"/>
                <a:gd name="T27" fmla="*/ 653 h 1192"/>
                <a:gd name="T28" fmla="*/ 786 w 969"/>
                <a:gd name="T29" fmla="*/ 647 h 1192"/>
                <a:gd name="T30" fmla="*/ 798 w 969"/>
                <a:gd name="T31" fmla="*/ 635 h 1192"/>
                <a:gd name="T32" fmla="*/ 804 w 969"/>
                <a:gd name="T33" fmla="*/ 623 h 1192"/>
                <a:gd name="T34" fmla="*/ 798 w 969"/>
                <a:gd name="T35" fmla="*/ 617 h 1192"/>
                <a:gd name="T36" fmla="*/ 792 w 969"/>
                <a:gd name="T37" fmla="*/ 605 h 1192"/>
                <a:gd name="T38" fmla="*/ 792 w 969"/>
                <a:gd name="T39" fmla="*/ 578 h 1192"/>
                <a:gd name="T40" fmla="*/ 804 w 969"/>
                <a:gd name="T41" fmla="*/ 548 h 1192"/>
                <a:gd name="T42" fmla="*/ 816 w 969"/>
                <a:gd name="T43" fmla="*/ 518 h 1192"/>
                <a:gd name="T44" fmla="*/ 834 w 969"/>
                <a:gd name="T45" fmla="*/ 488 h 1192"/>
                <a:gd name="T46" fmla="*/ 846 w 969"/>
                <a:gd name="T47" fmla="*/ 458 h 1192"/>
                <a:gd name="T48" fmla="*/ 853 w 969"/>
                <a:gd name="T49" fmla="*/ 440 h 1192"/>
                <a:gd name="T50" fmla="*/ 861 w 969"/>
                <a:gd name="T51" fmla="*/ 434 h 1192"/>
                <a:gd name="T52" fmla="*/ 861 w 969"/>
                <a:gd name="T53" fmla="*/ 350 h 1192"/>
                <a:gd name="T54" fmla="*/ 861 w 969"/>
                <a:gd name="T55" fmla="*/ 344 h 1192"/>
                <a:gd name="T56" fmla="*/ 867 w 969"/>
                <a:gd name="T57" fmla="*/ 338 h 1192"/>
                <a:gd name="T58" fmla="*/ 885 w 969"/>
                <a:gd name="T59" fmla="*/ 308 h 1192"/>
                <a:gd name="T60" fmla="*/ 897 w 969"/>
                <a:gd name="T61" fmla="*/ 272 h 1192"/>
                <a:gd name="T62" fmla="*/ 909 w 969"/>
                <a:gd name="T63" fmla="*/ 242 h 1192"/>
                <a:gd name="T64" fmla="*/ 915 w 969"/>
                <a:gd name="T65" fmla="*/ 230 h 1192"/>
                <a:gd name="T66" fmla="*/ 921 w 969"/>
                <a:gd name="T67" fmla="*/ 218 h 1192"/>
                <a:gd name="T68" fmla="*/ 939 w 969"/>
                <a:gd name="T69" fmla="*/ 173 h 1192"/>
                <a:gd name="T70" fmla="*/ 957 w 969"/>
                <a:gd name="T71" fmla="*/ 137 h 1192"/>
                <a:gd name="T72" fmla="*/ 963 w 969"/>
                <a:gd name="T73" fmla="*/ 125 h 1192"/>
                <a:gd name="T74" fmla="*/ 963 w 969"/>
                <a:gd name="T75" fmla="*/ 119 h 1192"/>
                <a:gd name="T76" fmla="*/ 981 w 969"/>
                <a:gd name="T77" fmla="*/ 0 h 1192"/>
                <a:gd name="T78" fmla="*/ 957 w 969"/>
                <a:gd name="T79" fmla="*/ 47 h 1192"/>
                <a:gd name="T80" fmla="*/ 792 w 969"/>
                <a:gd name="T81" fmla="*/ 113 h 1192"/>
                <a:gd name="T82" fmla="*/ 715 w 969"/>
                <a:gd name="T83" fmla="*/ 161 h 1192"/>
                <a:gd name="T84" fmla="*/ 466 w 969"/>
                <a:gd name="T85" fmla="*/ 236 h 1192"/>
                <a:gd name="T86" fmla="*/ 284 w 969"/>
                <a:gd name="T87" fmla="*/ 290 h 1192"/>
                <a:gd name="T88" fmla="*/ 176 w 969"/>
                <a:gd name="T89" fmla="*/ 296 h 1192"/>
                <a:gd name="T90" fmla="*/ 12 w 969"/>
                <a:gd name="T91" fmla="*/ 488 h 1192"/>
                <a:gd name="T92" fmla="*/ 0 w 969"/>
                <a:gd name="T93" fmla="*/ 512 h 1192"/>
                <a:gd name="T94" fmla="*/ 0 w 969"/>
                <a:gd name="T95" fmla="*/ 1195 h 1192"/>
                <a:gd name="T96" fmla="*/ 96 w 969"/>
                <a:gd name="T97" fmla="*/ 1189 h 1192"/>
                <a:gd name="T98" fmla="*/ 326 w 969"/>
                <a:gd name="T99" fmla="*/ 1195 h 1192"/>
                <a:gd name="T100" fmla="*/ 326 w 969"/>
                <a:gd name="T101" fmla="*/ 1195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4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5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46 w 2176"/>
                <a:gd name="T1" fmla="*/ 773 h 1505"/>
                <a:gd name="T2" fmla="*/ 1205 w 2176"/>
                <a:gd name="T3" fmla="*/ 1241 h 1505"/>
                <a:gd name="T4" fmla="*/ 968 w 2176"/>
                <a:gd name="T5" fmla="*/ 1199 h 1505"/>
                <a:gd name="T6" fmla="*/ 732 w 2176"/>
                <a:gd name="T7" fmla="*/ 1133 h 1505"/>
                <a:gd name="T8" fmla="*/ 448 w 2176"/>
                <a:gd name="T9" fmla="*/ 1115 h 1505"/>
                <a:gd name="T10" fmla="*/ 0 w 2176"/>
                <a:gd name="T11" fmla="*/ 1085 h 1505"/>
                <a:gd name="T12" fmla="*/ 30 w 2176"/>
                <a:gd name="T13" fmla="*/ 1121 h 1505"/>
                <a:gd name="T14" fmla="*/ 502 w 2176"/>
                <a:gd name="T15" fmla="*/ 1139 h 1505"/>
                <a:gd name="T16" fmla="*/ 786 w 2176"/>
                <a:gd name="T17" fmla="*/ 1193 h 1505"/>
                <a:gd name="T18" fmla="*/ 1145 w 2176"/>
                <a:gd name="T19" fmla="*/ 1310 h 1505"/>
                <a:gd name="T20" fmla="*/ 1082 w 2176"/>
                <a:gd name="T21" fmla="*/ 1328 h 1505"/>
                <a:gd name="T22" fmla="*/ 720 w 2176"/>
                <a:gd name="T23" fmla="*/ 1514 h 1505"/>
                <a:gd name="T24" fmla="*/ 774 w 2176"/>
                <a:gd name="T25" fmla="*/ 1490 h 1505"/>
                <a:gd name="T26" fmla="*/ 873 w 2176"/>
                <a:gd name="T27" fmla="*/ 1448 h 1505"/>
                <a:gd name="T28" fmla="*/ 1034 w 2176"/>
                <a:gd name="T29" fmla="*/ 1364 h 1505"/>
                <a:gd name="T30" fmla="*/ 1229 w 2176"/>
                <a:gd name="T31" fmla="*/ 1304 h 1505"/>
                <a:gd name="T32" fmla="*/ 1282 w 2176"/>
                <a:gd name="T33" fmla="*/ 1229 h 1505"/>
                <a:gd name="T34" fmla="*/ 1653 w 2176"/>
                <a:gd name="T35" fmla="*/ 1049 h 1505"/>
                <a:gd name="T36" fmla="*/ 1955 w 2176"/>
                <a:gd name="T37" fmla="*/ 959 h 1505"/>
                <a:gd name="T38" fmla="*/ 2203 w 2176"/>
                <a:gd name="T39" fmla="*/ 827 h 1505"/>
                <a:gd name="T40" fmla="*/ 1985 w 2176"/>
                <a:gd name="T41" fmla="*/ 917 h 1505"/>
                <a:gd name="T42" fmla="*/ 1677 w 2176"/>
                <a:gd name="T43" fmla="*/ 995 h 1505"/>
                <a:gd name="T44" fmla="*/ 1357 w 2176"/>
                <a:gd name="T45" fmla="*/ 1157 h 1505"/>
                <a:gd name="T46" fmla="*/ 1519 w 2176"/>
                <a:gd name="T47" fmla="*/ 911 h 1505"/>
                <a:gd name="T48" fmla="*/ 1641 w 2176"/>
                <a:gd name="T49" fmla="*/ 548 h 1505"/>
                <a:gd name="T50" fmla="*/ 1761 w 2176"/>
                <a:gd name="T51" fmla="*/ 375 h 1505"/>
                <a:gd name="T52" fmla="*/ 2003 w 2176"/>
                <a:gd name="T53" fmla="*/ 60 h 1505"/>
                <a:gd name="T54" fmla="*/ 2027 w 2176"/>
                <a:gd name="T55" fmla="*/ 0 h 1505"/>
                <a:gd name="T56" fmla="*/ 1997 w 2176"/>
                <a:gd name="T57" fmla="*/ 0 h 1505"/>
                <a:gd name="T58" fmla="*/ 1617 w 2176"/>
                <a:gd name="T59" fmla="*/ 483 h 1505"/>
                <a:gd name="T60" fmla="*/ 1495 w 2176"/>
                <a:gd name="T61" fmla="*/ 893 h 1505"/>
                <a:gd name="T62" fmla="*/ 1270 w 2176"/>
                <a:gd name="T63" fmla="*/ 1181 h 1505"/>
                <a:gd name="T64" fmla="*/ 1145 w 2176"/>
                <a:gd name="T65" fmla="*/ 911 h 1505"/>
                <a:gd name="T66" fmla="*/ 1022 w 2176"/>
                <a:gd name="T67" fmla="*/ 543 h 1505"/>
                <a:gd name="T68" fmla="*/ 897 w 2176"/>
                <a:gd name="T69" fmla="*/ 222 h 1505"/>
                <a:gd name="T70" fmla="*/ 798 w 2176"/>
                <a:gd name="T71" fmla="*/ 0 h 1505"/>
                <a:gd name="T72" fmla="*/ 762 w 2176"/>
                <a:gd name="T73" fmla="*/ 0 h 1505"/>
                <a:gd name="T74" fmla="*/ 915 w 2176"/>
                <a:gd name="T75" fmla="*/ 357 h 1505"/>
                <a:gd name="T76" fmla="*/ 1046 w 2176"/>
                <a:gd name="T77" fmla="*/ 773 h 1505"/>
                <a:gd name="T78" fmla="*/ 1046 w 2176"/>
                <a:gd name="T79" fmla="*/ 77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6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4 w 813"/>
                <a:gd name="T1" fmla="*/ 567 h 804"/>
                <a:gd name="T2" fmla="*/ 332 w 813"/>
                <a:gd name="T3" fmla="*/ 441 h 804"/>
                <a:gd name="T4" fmla="*/ 652 w 813"/>
                <a:gd name="T5" fmla="*/ 219 h 804"/>
                <a:gd name="T6" fmla="*/ 822 w 813"/>
                <a:gd name="T7" fmla="*/ 0 h 804"/>
                <a:gd name="T8" fmla="*/ 684 w 813"/>
                <a:gd name="T9" fmla="*/ 150 h 804"/>
                <a:gd name="T10" fmla="*/ 147 w 813"/>
                <a:gd name="T11" fmla="*/ 507 h 804"/>
                <a:gd name="T12" fmla="*/ 0 w 813"/>
                <a:gd name="T13" fmla="*/ 738 h 804"/>
                <a:gd name="T14" fmla="*/ 0 w 813"/>
                <a:gd name="T15" fmla="*/ 810 h 804"/>
                <a:gd name="T16" fmla="*/ 164 w 813"/>
                <a:gd name="T17" fmla="*/ 567 h 804"/>
                <a:gd name="T18" fmla="*/ 164 w 813"/>
                <a:gd name="T19" fmla="*/ 567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7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6 w 759"/>
                <a:gd name="T1" fmla="*/ 66 h 107"/>
                <a:gd name="T2" fmla="*/ 768 w 759"/>
                <a:gd name="T3" fmla="*/ 0 h 107"/>
                <a:gd name="T4" fmla="*/ 502 w 759"/>
                <a:gd name="T5" fmla="*/ 36 h 107"/>
                <a:gd name="T6" fmla="*/ 141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6 w 759"/>
                <a:gd name="T15" fmla="*/ 66 h 107"/>
                <a:gd name="T16" fmla="*/ 46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8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05 w 3169"/>
                <a:gd name="T1" fmla="*/ 242 h 743"/>
                <a:gd name="T2" fmla="*/ 1755 w 3169"/>
                <a:gd name="T3" fmla="*/ 236 h 743"/>
                <a:gd name="T4" fmla="*/ 2114 w 3169"/>
                <a:gd name="T5" fmla="*/ 254 h 743"/>
                <a:gd name="T6" fmla="*/ 2535 w 3169"/>
                <a:gd name="T7" fmla="*/ 236 h 743"/>
                <a:gd name="T8" fmla="*/ 3208 w 3169"/>
                <a:gd name="T9" fmla="*/ 207 h 743"/>
                <a:gd name="T10" fmla="*/ 3154 w 3169"/>
                <a:gd name="T11" fmla="*/ 189 h 743"/>
                <a:gd name="T12" fmla="*/ 2452 w 3169"/>
                <a:gd name="T13" fmla="*/ 224 h 743"/>
                <a:gd name="T14" fmla="*/ 2027 w 3169"/>
                <a:gd name="T15" fmla="*/ 224 h 743"/>
                <a:gd name="T16" fmla="*/ 1477 w 3169"/>
                <a:gd name="T17" fmla="*/ 189 h 743"/>
                <a:gd name="T18" fmla="*/ 1561 w 3169"/>
                <a:gd name="T19" fmla="*/ 168 h 743"/>
                <a:gd name="T20" fmla="*/ 2063 w 3169"/>
                <a:gd name="T21" fmla="*/ 0 h 743"/>
                <a:gd name="T22" fmla="*/ 1985 w 3169"/>
                <a:gd name="T23" fmla="*/ 24 h 743"/>
                <a:gd name="T24" fmla="*/ 1860 w 3169"/>
                <a:gd name="T25" fmla="*/ 66 h 743"/>
                <a:gd name="T26" fmla="*/ 1623 w 3169"/>
                <a:gd name="T27" fmla="*/ 138 h 743"/>
                <a:gd name="T28" fmla="*/ 1356 w 3169"/>
                <a:gd name="T29" fmla="*/ 201 h 743"/>
                <a:gd name="T30" fmla="*/ 1283 w 3169"/>
                <a:gd name="T31" fmla="*/ 254 h 743"/>
                <a:gd name="T32" fmla="*/ 774 w 3169"/>
                <a:gd name="T33" fmla="*/ 416 h 743"/>
                <a:gd name="T34" fmla="*/ 338 w 3169"/>
                <a:gd name="T35" fmla="*/ 506 h 743"/>
                <a:gd name="T36" fmla="*/ 0 w 3169"/>
                <a:gd name="T37" fmla="*/ 623 h 743"/>
                <a:gd name="T38" fmla="*/ 302 w 3169"/>
                <a:gd name="T39" fmla="*/ 542 h 743"/>
                <a:gd name="T40" fmla="*/ 744 w 3169"/>
                <a:gd name="T41" fmla="*/ 452 h 743"/>
                <a:gd name="T42" fmla="*/ 1193 w 3169"/>
                <a:gd name="T43" fmla="*/ 314 h 743"/>
                <a:gd name="T44" fmla="*/ 993 w 3169"/>
                <a:gd name="T45" fmla="*/ 494 h 743"/>
                <a:gd name="T46" fmla="*/ 879 w 3169"/>
                <a:gd name="T47" fmla="*/ 749 h 743"/>
                <a:gd name="T48" fmla="*/ 873 w 3169"/>
                <a:gd name="T49" fmla="*/ 749 h 743"/>
                <a:gd name="T50" fmla="*/ 945 w 3169"/>
                <a:gd name="T51" fmla="*/ 749 h 743"/>
                <a:gd name="T52" fmla="*/ 1034 w 3169"/>
                <a:gd name="T53" fmla="*/ 500 h 743"/>
                <a:gd name="T54" fmla="*/ 1312 w 3169"/>
                <a:gd name="T55" fmla="*/ 284 h 743"/>
                <a:gd name="T56" fmla="*/ 1549 w 3169"/>
                <a:gd name="T57" fmla="*/ 452 h 743"/>
                <a:gd name="T58" fmla="*/ 1791 w 3169"/>
                <a:gd name="T59" fmla="*/ 683 h 743"/>
                <a:gd name="T60" fmla="*/ 1878 w 3169"/>
                <a:gd name="T61" fmla="*/ 749 h 743"/>
                <a:gd name="T62" fmla="*/ 1943 w 3169"/>
                <a:gd name="T63" fmla="*/ 749 h 743"/>
                <a:gd name="T64" fmla="*/ 1713 w 3169"/>
                <a:gd name="T65" fmla="*/ 530 h 743"/>
                <a:gd name="T66" fmla="*/ 1405 w 3169"/>
                <a:gd name="T67" fmla="*/ 242 h 743"/>
                <a:gd name="T68" fmla="*/ 1405 w 3169"/>
                <a:gd name="T69" fmla="*/ 242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9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8210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7271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7271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7272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8214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5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72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8217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66 w 2153"/>
                <a:gd name="T1" fmla="*/ 857 h 1930"/>
                <a:gd name="T2" fmla="*/ 1961 w 2153"/>
                <a:gd name="T3" fmla="*/ 1025 h 1930"/>
                <a:gd name="T4" fmla="*/ 2078 w 2153"/>
                <a:gd name="T5" fmla="*/ 1174 h 1930"/>
                <a:gd name="T6" fmla="*/ 2144 w 2153"/>
                <a:gd name="T7" fmla="*/ 1255 h 1930"/>
                <a:gd name="T8" fmla="*/ 2180 w 2153"/>
                <a:gd name="T9" fmla="*/ 1303 h 1930"/>
                <a:gd name="T10" fmla="*/ 1913 w 2153"/>
                <a:gd name="T11" fmla="*/ 983 h 1930"/>
                <a:gd name="T12" fmla="*/ 1884 w 2153"/>
                <a:gd name="T13" fmla="*/ 935 h 1930"/>
                <a:gd name="T14" fmla="*/ 1804 w 2153"/>
                <a:gd name="T15" fmla="*/ 1249 h 1930"/>
                <a:gd name="T16" fmla="*/ 1791 w 2153"/>
                <a:gd name="T17" fmla="*/ 1495 h 1930"/>
                <a:gd name="T18" fmla="*/ 1842 w 2153"/>
                <a:gd name="T19" fmla="*/ 1918 h 1930"/>
                <a:gd name="T20" fmla="*/ 1811 w 2153"/>
                <a:gd name="T21" fmla="*/ 1942 h 1930"/>
                <a:gd name="T22" fmla="*/ 1767 w 2153"/>
                <a:gd name="T23" fmla="*/ 1543 h 1930"/>
                <a:gd name="T24" fmla="*/ 1749 w 2153"/>
                <a:gd name="T25" fmla="*/ 1297 h 1930"/>
                <a:gd name="T26" fmla="*/ 1785 w 2153"/>
                <a:gd name="T27" fmla="*/ 1091 h 1930"/>
                <a:gd name="T28" fmla="*/ 1791 w 2153"/>
                <a:gd name="T29" fmla="*/ 881 h 1930"/>
                <a:gd name="T30" fmla="*/ 1283 w 2153"/>
                <a:gd name="T31" fmla="*/ 1013 h 1930"/>
                <a:gd name="T32" fmla="*/ 834 w 2153"/>
                <a:gd name="T33" fmla="*/ 1138 h 1930"/>
                <a:gd name="T34" fmla="*/ 326 w 2153"/>
                <a:gd name="T35" fmla="*/ 1321 h 1930"/>
                <a:gd name="T36" fmla="*/ 18 w 2153"/>
                <a:gd name="T37" fmla="*/ 1429 h 1930"/>
                <a:gd name="T38" fmla="*/ 314 w 2153"/>
                <a:gd name="T39" fmla="*/ 1291 h 1930"/>
                <a:gd name="T40" fmla="*/ 691 w 2153"/>
                <a:gd name="T41" fmla="*/ 1150 h 1930"/>
                <a:gd name="T42" fmla="*/ 1034 w 2153"/>
                <a:gd name="T43" fmla="*/ 1043 h 1930"/>
                <a:gd name="T44" fmla="*/ 1429 w 2153"/>
                <a:gd name="T45" fmla="*/ 935 h 1930"/>
                <a:gd name="T46" fmla="*/ 1713 w 2153"/>
                <a:gd name="T47" fmla="*/ 821 h 1930"/>
                <a:gd name="T48" fmla="*/ 1351 w 2153"/>
                <a:gd name="T49" fmla="*/ 626 h 1930"/>
                <a:gd name="T50" fmla="*/ 873 w 2153"/>
                <a:gd name="T51" fmla="*/ 518 h 1930"/>
                <a:gd name="T52" fmla="*/ 230 w 2153"/>
                <a:gd name="T53" fmla="*/ 161 h 1930"/>
                <a:gd name="T54" fmla="*/ 0 w 2153"/>
                <a:gd name="T55" fmla="*/ 83 h 1930"/>
                <a:gd name="T56" fmla="*/ 332 w 2153"/>
                <a:gd name="T57" fmla="*/ 179 h 1930"/>
                <a:gd name="T58" fmla="*/ 721 w 2153"/>
                <a:gd name="T59" fmla="*/ 386 h 1930"/>
                <a:gd name="T60" fmla="*/ 945 w 2153"/>
                <a:gd name="T61" fmla="*/ 494 h 1930"/>
                <a:gd name="T62" fmla="*/ 1369 w 2153"/>
                <a:gd name="T63" fmla="*/ 596 h 1930"/>
                <a:gd name="T64" fmla="*/ 1671 w 2153"/>
                <a:gd name="T65" fmla="*/ 749 h 1930"/>
                <a:gd name="T66" fmla="*/ 1441 w 2153"/>
                <a:gd name="T67" fmla="*/ 464 h 1930"/>
                <a:gd name="T68" fmla="*/ 1301 w 2153"/>
                <a:gd name="T69" fmla="*/ 191 h 1930"/>
                <a:gd name="T70" fmla="*/ 1169 w 2153"/>
                <a:gd name="T71" fmla="*/ 0 h 1930"/>
                <a:gd name="T72" fmla="*/ 1357 w 2153"/>
                <a:gd name="T73" fmla="*/ 215 h 1930"/>
                <a:gd name="T74" fmla="*/ 1507 w 2153"/>
                <a:gd name="T75" fmla="*/ 488 h 1930"/>
                <a:gd name="T76" fmla="*/ 1767 w 2153"/>
                <a:gd name="T77" fmla="*/ 809 h 1930"/>
                <a:gd name="T78" fmla="*/ 1866 w 2153"/>
                <a:gd name="T79" fmla="*/ 857 h 1930"/>
                <a:gd name="T80" fmla="*/ 1866 w 2153"/>
                <a:gd name="T81" fmla="*/ 85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72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272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7272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272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272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1967DC1E-5A50-4323-A56C-939BEDCDD3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58" r:id="rId1"/>
    <p:sldLayoutId id="2147484432" r:id="rId2"/>
    <p:sldLayoutId id="2147484433" r:id="rId3"/>
    <p:sldLayoutId id="2147484434" r:id="rId4"/>
    <p:sldLayoutId id="2147484435" r:id="rId5"/>
    <p:sldLayoutId id="2147484436" r:id="rId6"/>
    <p:sldLayoutId id="2147484437" r:id="rId7"/>
    <p:sldLayoutId id="2147484438" r:id="rId8"/>
    <p:sldLayoutId id="2147484439" r:id="rId9"/>
    <p:sldLayoutId id="2147484440" r:id="rId10"/>
    <p:sldLayoutId id="214748444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n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2147483646 w 1000"/>
              <a:gd name="T3" fmla="*/ 0 h 1000"/>
              <a:gd name="T4" fmla="*/ 2147483646 w 1000"/>
              <a:gd name="T5" fmla="*/ 1314263702 h 1000"/>
              <a:gd name="T6" fmla="*/ 0 w 1000"/>
              <a:gd name="T7" fmla="*/ 1314263702 h 1000"/>
              <a:gd name="T8" fmla="*/ 0 w 1000"/>
              <a:gd name="T9" fmla="*/ 0 h 1000"/>
              <a:gd name="T10" fmla="*/ 2147483646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578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578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fld id="{D5082248-A60B-44FD-BC7D-C55FCD1955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59" r:id="rId1"/>
    <p:sldLayoutId id="2147484442" r:id="rId2"/>
    <p:sldLayoutId id="2147484443" r:id="rId3"/>
    <p:sldLayoutId id="2147484444" r:id="rId4"/>
    <p:sldLayoutId id="2147484445" r:id="rId5"/>
    <p:sldLayoutId id="2147484446" r:id="rId6"/>
    <p:sldLayoutId id="2147484447" r:id="rId7"/>
    <p:sldLayoutId id="2147484448" r:id="rId8"/>
    <p:sldLayoutId id="2147484449" r:id="rId9"/>
    <p:sldLayoutId id="2147484450" r:id="rId10"/>
    <p:sldLayoutId id="214748445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0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7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5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4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2852738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1800" dirty="0" smtClean="0"/>
              <a:t/>
            </a:r>
            <a:br>
              <a:rPr lang="ru-RU" altLang="ru-RU" sz="1800" dirty="0" smtClean="0"/>
            </a:br>
            <a:r>
              <a:rPr lang="ru-RU" altLang="ru-RU" sz="1800" dirty="0" smtClean="0"/>
              <a:t/>
            </a:r>
            <a:br>
              <a:rPr lang="ru-RU" altLang="ru-RU" sz="1800" dirty="0" smtClean="0"/>
            </a:br>
            <a:r>
              <a:rPr lang="ru-RU" altLang="ru-RU" sz="1800" dirty="0" smtClean="0"/>
              <a:t>Муниципальное бюджетное дошкольное образовательное учреждение № 18</a:t>
            </a:r>
            <a:br>
              <a:rPr lang="ru-RU" altLang="ru-RU" sz="1800" dirty="0" smtClean="0"/>
            </a:br>
            <a:r>
              <a:rPr lang="ru-RU" altLang="ru-RU" sz="1800" dirty="0" smtClean="0"/>
              <a:t>«Специальный коррекционный детский сад для воспитанников с ограниченными возможностями здоровья»</a:t>
            </a:r>
            <a:br>
              <a:rPr lang="ru-RU" altLang="ru-RU" sz="1800" dirty="0" smtClean="0"/>
            </a:br>
            <a:r>
              <a:rPr lang="ru-RU" altLang="ru-RU" sz="1800" dirty="0" smtClean="0"/>
              <a:t/>
            </a:r>
            <a:br>
              <a:rPr lang="ru-RU" altLang="ru-RU" sz="1800" dirty="0" smtClean="0"/>
            </a:br>
            <a:r>
              <a:rPr lang="ru-RU" altLang="ru-RU" sz="1800" dirty="0" smtClean="0"/>
              <a:t/>
            </a:r>
            <a:br>
              <a:rPr lang="ru-RU" altLang="ru-RU" sz="1800" dirty="0" smtClean="0"/>
            </a:br>
            <a:r>
              <a:rPr lang="ru-RU" altLang="ru-RU" sz="3600" i="1" dirty="0" smtClean="0"/>
              <a:t/>
            </a:r>
            <a:br>
              <a:rPr lang="ru-RU" altLang="ru-RU" sz="3600" i="1" dirty="0" smtClean="0"/>
            </a:br>
            <a:r>
              <a:rPr lang="ru-RU" altLang="ru-RU" sz="4400" b="1" i="1" dirty="0" smtClean="0"/>
              <a:t>Путешествие </a:t>
            </a:r>
            <a:br>
              <a:rPr lang="ru-RU" altLang="ru-RU" sz="4400" b="1" i="1" dirty="0" smtClean="0"/>
            </a:br>
            <a:r>
              <a:rPr lang="ru-RU" altLang="ru-RU" sz="4400" b="1" i="1" dirty="0" smtClean="0"/>
              <a:t>в волшебную страну</a:t>
            </a:r>
            <a:endParaRPr lang="ru-RU" altLang="ru-RU" sz="4000" b="1" i="1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924175"/>
            <a:ext cx="9144000" cy="3933825"/>
          </a:xfrm>
        </p:spPr>
        <p:txBody>
          <a:bodyPr/>
          <a:lstStyle/>
          <a:p>
            <a:pPr algn="r" eaLnBrk="1" hangingPunct="1">
              <a:defRPr/>
            </a:pPr>
            <a:endParaRPr lang="ru-RU" altLang="ru-RU" sz="2000" dirty="0" smtClean="0"/>
          </a:p>
          <a:p>
            <a:pPr algn="r" eaLnBrk="1" hangingPunct="1">
              <a:defRPr/>
            </a:pPr>
            <a:endParaRPr lang="ru-RU" altLang="ru-RU" sz="2000" dirty="0" smtClean="0"/>
          </a:p>
          <a:p>
            <a:pPr algn="r" eaLnBrk="1" hangingPunct="1">
              <a:defRPr/>
            </a:pPr>
            <a:endParaRPr lang="ru-RU" altLang="ru-RU" sz="2000" dirty="0" smtClean="0"/>
          </a:p>
          <a:p>
            <a:pPr algn="r" eaLnBrk="1" hangingPunct="1">
              <a:defRPr/>
            </a:pPr>
            <a:r>
              <a:rPr lang="ru-RU" altLang="ru-RU" sz="2000" dirty="0" smtClean="0"/>
              <a:t>Выполнила воспитатель</a:t>
            </a:r>
          </a:p>
          <a:p>
            <a:pPr algn="r" eaLnBrk="1" hangingPunct="1">
              <a:defRPr/>
            </a:pPr>
            <a:r>
              <a:rPr lang="ru-RU" altLang="ru-RU" sz="2000" dirty="0" smtClean="0"/>
              <a:t>Ширяева Валерия</a:t>
            </a:r>
          </a:p>
          <a:p>
            <a:pPr eaLnBrk="1" hangingPunct="1">
              <a:defRPr/>
            </a:pPr>
            <a:endParaRPr lang="ru-RU" altLang="ru-RU" dirty="0" smtClean="0"/>
          </a:p>
          <a:p>
            <a:pPr eaLnBrk="1" hangingPunct="1">
              <a:defRPr/>
            </a:pPr>
            <a:endParaRPr lang="ru-RU" altLang="ru-RU" smtClean="0"/>
          </a:p>
          <a:p>
            <a:pPr eaLnBrk="1" hangingPunct="1">
              <a:defRPr/>
            </a:pPr>
            <a:endParaRPr lang="ru-RU" altLang="ru-RU" dirty="0" smtClean="0"/>
          </a:p>
          <a:p>
            <a:pPr eaLnBrk="1" hangingPunct="1">
              <a:defRPr/>
            </a:pPr>
            <a:r>
              <a:rPr lang="ru-RU" altLang="ru-RU" sz="1400" dirty="0" err="1" smtClean="0"/>
              <a:t>г.Майкоп</a:t>
            </a:r>
            <a:r>
              <a:rPr lang="ru-RU" altLang="ru-RU" sz="1400" dirty="0" smtClean="0"/>
              <a:t> 201</a:t>
            </a:r>
            <a:r>
              <a:rPr lang="en-US" altLang="ru-RU" sz="1400" dirty="0" smtClean="0"/>
              <a:t>7</a:t>
            </a:r>
            <a:endParaRPr lang="ru-RU" altLang="ru-RU" sz="14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84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44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228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altLang="ru-RU" sz="4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волшебной стране очень любят внимательных и заботливых детей!</a:t>
            </a:r>
          </a:p>
        </p:txBody>
      </p:sp>
      <p:pic>
        <p:nvPicPr>
          <p:cNvPr id="139270" name="Picture 6" descr="01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349500"/>
            <a:ext cx="5545138" cy="415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39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086725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3399FF"/>
                </a:solidFill>
              </a:rPr>
              <a:t>Давайте, образуем круг.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0" y="6026150"/>
            <a:ext cx="9144000" cy="75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ClrTx/>
              <a:buSzTx/>
              <a:buFontTx/>
              <a:buNone/>
            </a:pPr>
            <a:r>
              <a:rPr lang="ru-RU" altLang="ru-RU" sz="4800">
                <a:solidFill>
                  <a:srgbClr val="FF9900"/>
                </a:solidFill>
              </a:rPr>
              <a:t>Ошибаться нельзя!</a:t>
            </a:r>
          </a:p>
        </p:txBody>
      </p:sp>
      <p:pic>
        <p:nvPicPr>
          <p:cNvPr id="22536" name="Picture 8" descr="team_building_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628775"/>
            <a:ext cx="4259263" cy="424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539750" y="1628775"/>
            <a:ext cx="4176713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chemeClr val="accent2"/>
                </a:solidFill>
              </a:rPr>
              <a:t>Когда я скажу слово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chemeClr val="accent2"/>
                </a:solidFill>
              </a:rPr>
              <a:t>“земля”, вы опустите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chemeClr val="accent2"/>
                </a:solidFill>
              </a:rPr>
              <a:t>руки вниз, “вода” –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chemeClr val="accent2"/>
                </a:solidFill>
              </a:rPr>
              <a:t>имитируйте движение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chemeClr val="accent2"/>
                </a:solidFill>
              </a:rPr>
              <a:t>пловца, “воздух” –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chemeClr val="accent2"/>
                </a:solidFill>
              </a:rPr>
              <a:t>поднимите руки вверх,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chemeClr val="accent2"/>
                </a:solidFill>
              </a:rPr>
              <a:t>“огонь” –  вращайте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chemeClr val="accent2"/>
                </a:solidFill>
              </a:rPr>
              <a:t>кистями рук.</a:t>
            </a:r>
            <a:endParaRPr lang="ru-RU" alt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5" grpId="0"/>
      <p:bldP spid="225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0"/>
            <a:ext cx="4032250" cy="3024188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Мы все преодолели: </a:t>
            </a:r>
            <a:br>
              <a:rPr lang="ru-RU" altLang="ru-RU" sz="30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3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 в воде не утонули, </a:t>
            </a:r>
            <a:br>
              <a:rPr lang="ru-RU" altLang="ru-RU" sz="30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3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 в огне не сгорели. </a:t>
            </a:r>
            <a:br>
              <a:rPr lang="ru-RU" altLang="ru-RU" sz="30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3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Мы не боимся ничего и пойдем дальше.</a:t>
            </a:r>
          </a:p>
        </p:txBody>
      </p:sp>
      <p:pic>
        <p:nvPicPr>
          <p:cNvPr id="23557" name="Picture 5" descr="x_ea8348f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404813"/>
            <a:ext cx="5329237" cy="568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060575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Игра “Волшебные превращения”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885113" cy="1557338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8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этой волшебной стране злой колдун не только украл солнышко, но и все заколдовал, превратил в камни.</a:t>
            </a:r>
          </a:p>
        </p:txBody>
      </p:sp>
      <p:pic>
        <p:nvPicPr>
          <p:cNvPr id="28678" name="Picture 6" descr="desktopwallpap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3573463"/>
            <a:ext cx="5040313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7" descr="Камни_для_рогат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773238"/>
            <a:ext cx="3816350" cy="277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40650" cy="1557338"/>
          </a:xfrm>
        </p:spPr>
        <p:txBody>
          <a:bodyPr/>
          <a:lstStyle/>
          <a:p>
            <a:pPr eaLnBrk="1" hangingPunct="1"/>
            <a:r>
              <a:rPr lang="ru-RU" altLang="ru-RU" sz="2000" smtClean="0">
                <a:solidFill>
                  <a:schemeClr val="hlink"/>
                </a:solidFill>
              </a:rPr>
              <a:t>Их можно расколдовать, если дорисовать так, чтобы получился какой – либо законченный рисунок. Я сейчас расколдую этот камень – и Человечек опять побежит по дорожке! А вот этот камень раньше был цветочком!</a:t>
            </a:r>
          </a:p>
        </p:txBody>
      </p:sp>
      <p:pic>
        <p:nvPicPr>
          <p:cNvPr id="29701" name="Picture 5" descr="15952976_Pencilmation_S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5435600" cy="329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6" descr="874b49a3cf2f33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2465388"/>
            <a:ext cx="3294063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773238"/>
            <a:ext cx="9144000" cy="2522537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mtClean="0"/>
              <a:t>Я не могу одна расколдовать всех жителей волшебной страны. Нужна ваша помощь!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2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04813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800" b="1" i="1" smtClean="0">
                <a:solidFill>
                  <a:srgbClr val="FFFF1D"/>
                </a:solidFill>
              </a:rPr>
              <a:t>Сможете ли вы превратить камни в рисунки?</a:t>
            </a:r>
          </a:p>
        </p:txBody>
      </p:sp>
      <p:pic>
        <p:nvPicPr>
          <p:cNvPr id="55299" name="Picture 4" descr="x_f195ff9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3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3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3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AutoShape 4"/>
          <p:cNvSpPr>
            <a:spLocks noGrp="1" noChangeArrowheads="1"/>
          </p:cNvSpPr>
          <p:nvPr>
            <p:ph type="title"/>
          </p:nvPr>
        </p:nvSpPr>
        <p:spPr>
          <a:xfrm>
            <a:off x="781050" y="2276475"/>
            <a:ext cx="7104063" cy="1728788"/>
          </a:xfrm>
        </p:spPr>
        <p:txBody>
          <a:bodyPr/>
          <a:lstStyle/>
          <a:p>
            <a:pPr eaLnBrk="1" hangingPunct="1"/>
            <a:r>
              <a:rPr lang="ru-RU" altLang="ru-RU" sz="3200" smtClean="0"/>
              <a:t>Вас благодарят все жители волшебной страны, которых вы расколдовали. </a:t>
            </a:r>
          </a:p>
        </p:txBody>
      </p:sp>
      <p:pic>
        <p:nvPicPr>
          <p:cNvPr id="30725" name="Picture 5" descr="0003-001-Volshebnik-Izumrudnogo-goro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3429000"/>
            <a:ext cx="50038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6_1254683544_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WordArt 6"/>
          <p:cNvSpPr>
            <a:spLocks noChangeArrowheads="1" noChangeShapeType="1" noTextEdit="1"/>
          </p:cNvSpPr>
          <p:nvPr/>
        </p:nvSpPr>
        <p:spPr bwMode="auto">
          <a:xfrm>
            <a:off x="179388" y="404813"/>
            <a:ext cx="8785225" cy="20891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4407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Посмотрите, как стало светло!</a:t>
            </a:r>
          </a:p>
        </p:txBody>
      </p:sp>
    </p:spTree>
  </p:cSld>
  <p:clrMapOvr>
    <a:masterClrMapping/>
  </p:clrMapOvr>
  <p:transition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29972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4000" u="sng" smtClean="0"/>
              <a:t>Цель:</a:t>
            </a:r>
            <a:r>
              <a:rPr lang="ru-RU" altLang="ru-RU" sz="4000" smtClean="0"/>
              <a:t> </a:t>
            </a:r>
            <a:br>
              <a:rPr lang="ru-RU" altLang="ru-RU" sz="4000" smtClean="0"/>
            </a:br>
            <a:r>
              <a:rPr lang="ru-RU" altLang="ru-RU" sz="4000" smtClean="0"/>
              <a:t>Развитие у детей способности понимать, осознавать свои и чужие эмоции.</a:t>
            </a:r>
          </a:p>
        </p:txBody>
      </p:sp>
      <p:pic>
        <p:nvPicPr>
          <p:cNvPr id="3077" name="Picture 5" descr="Семья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2794000"/>
            <a:ext cx="61595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916113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400" i="1" smtClean="0"/>
              <a:t> Какие мы все молодцы, давайте вместе порадуемся освобождению солнышка. </a:t>
            </a:r>
            <a:br>
              <a:rPr lang="ru-RU" altLang="ru-RU" sz="2400" i="1" smtClean="0"/>
            </a:br>
            <a:endParaRPr lang="ru-RU" altLang="ru-RU" sz="2400" smtClean="0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0" y="1916113"/>
            <a:ext cx="5003800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altLang="ru-RU" sz="2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Жители волшебной страны очень благодарны вам, они сдержали свое слово и поделились своей добротой и любовью. Вы чувствуете, как радостно бьются наши сердца, как ярко блестят ваши глазки и сияют улыбки, как мы хорошо относимся, друг к другу, любим друг друга. Мы действовали все вместе, и теперь пора возвращаться в класс.</a:t>
            </a:r>
          </a:p>
        </p:txBody>
      </p:sp>
      <p:pic>
        <p:nvPicPr>
          <p:cNvPr id="33797" name="Picture 5" descr="slunick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1557338"/>
            <a:ext cx="3889375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96" decel="100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796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500" b="0" smtClean="0"/>
              <a:t>Бим и Бом приготовили для вас веселый танец, </a:t>
            </a:r>
            <a:br>
              <a:rPr lang="ru-RU" altLang="ru-RU" sz="2500" b="0" smtClean="0"/>
            </a:br>
            <a:r>
              <a:rPr lang="ru-RU" altLang="ru-RU" sz="2500" b="0" smtClean="0"/>
              <a:t>повторяйте движения за ними.</a:t>
            </a:r>
          </a:p>
        </p:txBody>
      </p:sp>
      <p:pic>
        <p:nvPicPr>
          <p:cNvPr id="34822" name="Picture 6" descr="1272266315_90074282_5----12722663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5175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39863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200" i="1" u="sng" smtClean="0"/>
              <a:t>Что вам больше всего понравилось в нашем путешествии?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060575"/>
            <a:ext cx="3348037" cy="15843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800" i="1" smtClean="0"/>
              <a:t> </a:t>
            </a:r>
            <a:r>
              <a:rPr lang="ru-RU" altLang="ru-RU" sz="3000" i="1" smtClean="0"/>
              <a:t>Куда бы вы  хотели отправиться еще?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0" y="4937125"/>
            <a:ext cx="91440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altLang="ru-RU" sz="4000">
                <a:effectLst>
                  <a:outerShdw blurRad="38100" dist="38100" dir="2700000" algn="tl">
                    <a:srgbClr val="000000"/>
                  </a:outerShdw>
                </a:effectLst>
              </a:rPr>
              <a:t>В следующий раз вы мне расскажите, сколько добрых дел вы сделали за это время.</a:t>
            </a:r>
          </a:p>
        </p:txBody>
      </p:sp>
      <p:pic>
        <p:nvPicPr>
          <p:cNvPr id="35847" name="Picture 7" descr="deti_dets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1279525"/>
            <a:ext cx="5256213" cy="380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 build="p"/>
      <p:bldP spid="3584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08275"/>
            <a:ext cx="9144000" cy="1143000"/>
          </a:xfrm>
        </p:spPr>
        <p:txBody>
          <a:bodyPr/>
          <a:lstStyle/>
          <a:p>
            <a:pPr eaLnBrk="1" hangingPunct="1"/>
            <a:r>
              <a:rPr lang="ru-RU" altLang="ru-RU" sz="5400" smtClean="0"/>
              <a:t>Спасибо за внимание!</a:t>
            </a:r>
          </a:p>
        </p:txBody>
      </p:sp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0" y="4076700"/>
            <a:ext cx="9144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>
              <a:spcBef>
                <a:spcPct val="20000"/>
              </a:spcBef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>
              <a:spcBef>
                <a:spcPct val="20000"/>
              </a:spcBef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9600">
                <a:solidFill>
                  <a:schemeClr val="tx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lang="ru-RU" altLang="ru-RU" sz="96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heel spokes="1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60"/>
                            </p:stCondLst>
                            <p:childTnLst>
                              <p:par>
                                <p:cTn id="1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2" grpId="0"/>
      <p:bldP spid="10957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2195513" y="0"/>
            <a:ext cx="6948487" cy="3429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u="sng" smtClean="0"/>
              <a:t>Задачи:</a:t>
            </a:r>
            <a:r>
              <a:rPr lang="ru-RU" altLang="ru-RU" smtClean="0"/>
              <a:t> </a:t>
            </a:r>
            <a:br>
              <a:rPr lang="ru-RU" altLang="ru-RU" smtClean="0"/>
            </a:br>
            <a:r>
              <a:rPr lang="ru-RU" altLang="ru-RU" smtClean="0"/>
              <a:t>Настроить детей на активную работу и контакт друг с другом.</a:t>
            </a:r>
            <a:br>
              <a:rPr lang="ru-RU" altLang="ru-RU" smtClean="0"/>
            </a:br>
            <a:r>
              <a:rPr lang="ru-RU" altLang="ru-RU" smtClean="0"/>
              <a:t>Помочь ребенку сбросить физическое и психическое напряжение.</a:t>
            </a:r>
          </a:p>
        </p:txBody>
      </p:sp>
      <p:pic>
        <p:nvPicPr>
          <p:cNvPr id="5125" name="Picture 5" descr="med_gallery_1772_367_895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3382963"/>
            <a:ext cx="4932362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4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Добрый день, мои маленькие друзья!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43438" y="1557338"/>
            <a:ext cx="4500562" cy="3671887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sz="2800" smtClean="0"/>
              <a:t>   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sz="2800" smtClean="0"/>
              <a:t> </a:t>
            </a:r>
            <a:r>
              <a:rPr lang="ru-RU" altLang="ru-RU" sz="1800" smtClean="0"/>
              <a:t>Сегодня мы вместе совершим увлекательное путешествие в волшебную страну, в которой злой колдун украл солнышко. Жители этой страны очень просили помочь вернуть яркое солнышко. Они пообещали наградить нас добротой и любовью.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5805488"/>
            <a:ext cx="9144000" cy="676275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800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Вы хотите помочь им?</a:t>
            </a:r>
          </a:p>
        </p:txBody>
      </p:sp>
      <p:pic>
        <p:nvPicPr>
          <p:cNvPr id="7173" name="Picture 5" descr="x_b10cd8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557338"/>
            <a:ext cx="4608513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  <p:bldP spid="717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500" smtClean="0"/>
              <a:t>А сопровождать нас будут вот эти сказочные персонажи.</a:t>
            </a:r>
          </a:p>
        </p:txBody>
      </p:sp>
      <p:pic>
        <p:nvPicPr>
          <p:cNvPr id="9229" name="Picture 13" descr="bbj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1527175"/>
            <a:ext cx="7596188" cy="51419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2133600"/>
          </a:xfrm>
        </p:spPr>
        <p:txBody>
          <a:bodyPr/>
          <a:lstStyle/>
          <a:p>
            <a:pPr eaLnBrk="1" hangingPunct="1"/>
            <a:r>
              <a:rPr lang="ru-RU" altLang="ru-RU" sz="4000" smtClean="0"/>
              <a:t>Наступила пора познакомиться!</a:t>
            </a:r>
            <a:r>
              <a:rPr lang="ru-RU" altLang="ru-RU" smtClean="0"/>
              <a:t> </a:t>
            </a:r>
            <a:br>
              <a:rPr lang="ru-RU" altLang="ru-RU" smtClean="0"/>
            </a:b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pic>
        <p:nvPicPr>
          <p:cNvPr id="15366" name="Picture 6" descr="bb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2997200"/>
            <a:ext cx="4968875" cy="357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23850" y="1412875"/>
            <a:ext cx="69850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28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Меня зовут Валерия Александровна, </a:t>
            </a:r>
          </a:p>
          <a:p>
            <a:pPr algn="ctr" eaLnBrk="1" hangingPunct="1">
              <a:defRPr/>
            </a:pPr>
            <a:r>
              <a:rPr lang="ru-RU" altLang="ru-RU" sz="28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слева стоит Бим, </a:t>
            </a:r>
          </a:p>
          <a:p>
            <a:pPr algn="ctr" eaLnBrk="1" hangingPunct="1">
              <a:defRPr/>
            </a:pPr>
            <a:r>
              <a:rPr lang="ru-RU" altLang="ru-RU" sz="28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справа от меня –  Бом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 descr="1325325228_fa45ff5bd98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3357563"/>
            <a:ext cx="4895850" cy="291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3203575" y="260350"/>
            <a:ext cx="2881313" cy="187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chemeClr val="accent2"/>
                </a:solidFill>
              </a:rPr>
              <a:t>Выйдите к Биму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chemeClr val="accent2"/>
                </a:solidFill>
              </a:rPr>
              <a:t>все Анечки,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chemeClr val="accent2"/>
                </a:solidFill>
              </a:rPr>
              <a:t>милые Танечки,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chemeClr val="accent2"/>
                </a:solidFill>
              </a:rPr>
              <a:t>умненькие Иришки,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chemeClr val="accent2"/>
                </a:solidFill>
              </a:rPr>
              <a:t>застенчивые Маришки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5076825" y="2781300"/>
            <a:ext cx="4067175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Вместе с Бомом отправляются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в путешествие самые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смелые Антоны,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сильные Артемы,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бесстрашные Сергеи,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добрый Никитка.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/>
      <p:bldP spid="174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492375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6600" smtClean="0"/>
              <a:t>Итак, в путь дорогу!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1" name="Picture 7" descr="de07413a-6c67-4dc1-9586-9fd27f6328c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2052638"/>
            <a:ext cx="4103687" cy="410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7524750" y="3500438"/>
            <a:ext cx="16192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b="1">
                <a:solidFill>
                  <a:srgbClr val="996633"/>
                </a:solidFill>
              </a:rPr>
              <a:t>Мы пойдем по земле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7524750" y="5589588"/>
            <a:ext cx="14398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b="1">
                <a:solidFill>
                  <a:schemeClr val="hlink"/>
                </a:solidFill>
              </a:rPr>
              <a:t>Поплывем по воде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2051050" y="5516563"/>
            <a:ext cx="15843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b="1">
                <a:solidFill>
                  <a:srgbClr val="969696"/>
                </a:solidFill>
              </a:rPr>
              <a:t>полетим по воздуху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2195513" y="3429000"/>
            <a:ext cx="14398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b="1">
                <a:solidFill>
                  <a:srgbClr val="FF9900"/>
                </a:solidFill>
              </a:rPr>
              <a:t>пройдем через огонь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611188" y="620713"/>
            <a:ext cx="79930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Ребята, наш путь очень</a:t>
            </a:r>
          </a:p>
          <a:p>
            <a:pPr algn="ctr" eaLnBrk="1" hangingPunct="1">
              <a:defRPr/>
            </a:pPr>
            <a:r>
              <a:rPr lang="ru-RU" altLang="ru-RU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тяжелый и опасный. </a:t>
            </a:r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179388" y="2133600"/>
            <a:ext cx="338455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100" i="1">
                <a:solidFill>
                  <a:schemeClr val="folHlink"/>
                </a:solidFill>
              </a:rPr>
              <a:t>Нам предстоит с вами пройти четыре стихии :</a:t>
            </a:r>
            <a:endParaRPr lang="ru-RU" altLang="ru-RU" sz="210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/>
      <p:bldP spid="21513" grpId="0"/>
      <p:bldP spid="21514" grpId="0"/>
      <p:bldP spid="21515" grpId="0"/>
      <p:bldP spid="21516" grpId="0"/>
      <p:bldP spid="21518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Салют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Круги">
  <a:themeElements>
    <a:clrScheme name="Круги 4">
      <a:dk1>
        <a:srgbClr val="9B69FF"/>
      </a:dk1>
      <a:lt1>
        <a:srgbClr val="FFFFFF"/>
      </a:lt1>
      <a:dk2>
        <a:srgbClr val="666699"/>
      </a:dk2>
      <a:lt2>
        <a:srgbClr val="D9D9FF"/>
      </a:lt2>
      <a:accent1>
        <a:srgbClr val="66CCFF"/>
      </a:accent1>
      <a:accent2>
        <a:srgbClr val="9966FF"/>
      </a:accent2>
      <a:accent3>
        <a:srgbClr val="B8B8CA"/>
      </a:accent3>
      <a:accent4>
        <a:srgbClr val="DADADA"/>
      </a:accent4>
      <a:accent5>
        <a:srgbClr val="B8E2FF"/>
      </a:accent5>
      <a:accent6>
        <a:srgbClr val="8A5CE7"/>
      </a:accent6>
      <a:hlink>
        <a:srgbClr val="0099CC"/>
      </a:hlink>
      <a:folHlink>
        <a:srgbClr val="003399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Каскад">
  <a:themeElements>
    <a:clrScheme name="Каскад 9">
      <a:dk1>
        <a:srgbClr val="000000"/>
      </a:dk1>
      <a:lt1>
        <a:srgbClr val="FFFFFF"/>
      </a:lt1>
      <a:dk2>
        <a:srgbClr val="1C1C34"/>
      </a:dk2>
      <a:lt2>
        <a:srgbClr val="000066"/>
      </a:lt2>
      <a:accent1>
        <a:srgbClr val="DDDDDD"/>
      </a:accent1>
      <a:accent2>
        <a:srgbClr val="6699CC"/>
      </a:accent2>
      <a:accent3>
        <a:srgbClr val="FFFFFF"/>
      </a:accent3>
      <a:accent4>
        <a:srgbClr val="000000"/>
      </a:accent4>
      <a:accent5>
        <a:srgbClr val="EBEBEB"/>
      </a:accent5>
      <a:accent6>
        <a:srgbClr val="5C8AB9"/>
      </a:accent6>
      <a:hlink>
        <a:srgbClr val="005A58"/>
      </a:hlink>
      <a:folHlink>
        <a:srgbClr val="808000"/>
      </a:folHlink>
    </a:clrScheme>
    <a:fontScheme name="Каскад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Каскад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скад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Тарелка">
  <a:themeElements>
    <a:clrScheme name="Тарелка 4">
      <a:dk1>
        <a:srgbClr val="666A5C"/>
      </a:dk1>
      <a:lt1>
        <a:srgbClr val="FFFFFF"/>
      </a:lt1>
      <a:dk2>
        <a:srgbClr val="757868"/>
      </a:dk2>
      <a:lt2>
        <a:srgbClr val="C4C3AA"/>
      </a:lt2>
      <a:accent1>
        <a:srgbClr val="9AC2C0"/>
      </a:accent1>
      <a:accent2>
        <a:srgbClr val="4D4F45"/>
      </a:accent2>
      <a:accent3>
        <a:srgbClr val="BDBEB9"/>
      </a:accent3>
      <a:accent4>
        <a:srgbClr val="DADADA"/>
      </a:accent4>
      <a:accent5>
        <a:srgbClr val="CADDDC"/>
      </a:accent5>
      <a:accent6>
        <a:srgbClr val="45473E"/>
      </a:accent6>
      <a:hlink>
        <a:srgbClr val="009999"/>
      </a:hlink>
      <a:folHlink>
        <a:srgbClr val="BFCB4F"/>
      </a:folHlink>
    </a:clrScheme>
    <a:fontScheme name="Тарелка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Тарелка 1">
        <a:dk1>
          <a:srgbClr val="660000"/>
        </a:dk1>
        <a:lt1>
          <a:srgbClr val="FFFFFF"/>
        </a:lt1>
        <a:dk2>
          <a:srgbClr val="A80000"/>
        </a:dk2>
        <a:lt2>
          <a:srgbClr val="FFFF99"/>
        </a:lt2>
        <a:accent1>
          <a:srgbClr val="FF6600"/>
        </a:accent1>
        <a:accent2>
          <a:srgbClr val="6A0000"/>
        </a:accent2>
        <a:accent3>
          <a:srgbClr val="D1AAAA"/>
        </a:accent3>
        <a:accent4>
          <a:srgbClr val="DADADA"/>
        </a:accent4>
        <a:accent5>
          <a:srgbClr val="FFB8AA"/>
        </a:accent5>
        <a:accent6>
          <a:srgbClr val="5F00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2">
        <a:dk1>
          <a:srgbClr val="6A4700"/>
        </a:dk1>
        <a:lt1>
          <a:srgbClr val="FFFFFF"/>
        </a:lt1>
        <a:dk2>
          <a:srgbClr val="522900"/>
        </a:dk2>
        <a:lt2>
          <a:srgbClr val="FFFF99"/>
        </a:lt2>
        <a:accent1>
          <a:srgbClr val="CC9900"/>
        </a:accent1>
        <a:accent2>
          <a:srgbClr val="9C7300"/>
        </a:accent2>
        <a:accent3>
          <a:srgbClr val="B3ACAA"/>
        </a:accent3>
        <a:accent4>
          <a:srgbClr val="DADADA"/>
        </a:accent4>
        <a:accent5>
          <a:srgbClr val="E2CAAA"/>
        </a:accent5>
        <a:accent6>
          <a:srgbClr val="8D6800"/>
        </a:accent6>
        <a:hlink>
          <a:srgbClr val="FF99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3">
        <a:dk1>
          <a:srgbClr val="495630"/>
        </a:dk1>
        <a:lt1>
          <a:srgbClr val="FFFFCC"/>
        </a:lt1>
        <a:dk2>
          <a:srgbClr val="2D361C"/>
        </a:dk2>
        <a:lt2>
          <a:srgbClr val="BAD38D"/>
        </a:lt2>
        <a:accent1>
          <a:srgbClr val="68803E"/>
        </a:accent1>
        <a:accent2>
          <a:srgbClr val="556636"/>
        </a:accent2>
        <a:accent3>
          <a:srgbClr val="ADAEAB"/>
        </a:accent3>
        <a:accent4>
          <a:srgbClr val="DADAAE"/>
        </a:accent4>
        <a:accent5>
          <a:srgbClr val="B9C0AF"/>
        </a:accent5>
        <a:accent6>
          <a:srgbClr val="4C5C30"/>
        </a:accent6>
        <a:hlink>
          <a:srgbClr val="339933"/>
        </a:hlink>
        <a:folHlink>
          <a:srgbClr val="D9D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4">
        <a:dk1>
          <a:srgbClr val="666A5C"/>
        </a:dk1>
        <a:lt1>
          <a:srgbClr val="FFFFFF"/>
        </a:lt1>
        <a:dk2>
          <a:srgbClr val="757868"/>
        </a:dk2>
        <a:lt2>
          <a:srgbClr val="C4C3AA"/>
        </a:lt2>
        <a:accent1>
          <a:srgbClr val="9AC2C0"/>
        </a:accent1>
        <a:accent2>
          <a:srgbClr val="4D4F45"/>
        </a:accent2>
        <a:accent3>
          <a:srgbClr val="BDBEB9"/>
        </a:accent3>
        <a:accent4>
          <a:srgbClr val="DADADA"/>
        </a:accent4>
        <a:accent5>
          <a:srgbClr val="CADDDC"/>
        </a:accent5>
        <a:accent6>
          <a:srgbClr val="45473E"/>
        </a:accent6>
        <a:hlink>
          <a:srgbClr val="009999"/>
        </a:hlink>
        <a:folHlink>
          <a:srgbClr val="BFCB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5">
        <a:dk1>
          <a:srgbClr val="006664"/>
        </a:dk1>
        <a:lt1>
          <a:srgbClr val="FFFFFF"/>
        </a:lt1>
        <a:dk2>
          <a:srgbClr val="00908D"/>
        </a:dk2>
        <a:lt2>
          <a:srgbClr val="ADE5CD"/>
        </a:lt2>
        <a:accent1>
          <a:srgbClr val="00CCFF"/>
        </a:accent1>
        <a:accent2>
          <a:srgbClr val="006666"/>
        </a:accent2>
        <a:accent3>
          <a:srgbClr val="AAC6C5"/>
        </a:accent3>
        <a:accent4>
          <a:srgbClr val="DADADA"/>
        </a:accent4>
        <a:accent5>
          <a:srgbClr val="AAE2FF"/>
        </a:accent5>
        <a:accent6>
          <a:srgbClr val="005C5C"/>
        </a:accent6>
        <a:hlink>
          <a:srgbClr val="6DD8DB"/>
        </a:hlink>
        <a:folHlink>
          <a:srgbClr val="C5E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6">
        <a:dk1>
          <a:srgbClr val="000000"/>
        </a:dk1>
        <a:lt1>
          <a:srgbClr val="DDDCC5"/>
        </a:lt1>
        <a:dk2>
          <a:srgbClr val="000000"/>
        </a:dk2>
        <a:lt2>
          <a:srgbClr val="B9B695"/>
        </a:lt2>
        <a:accent1>
          <a:srgbClr val="EAEBE9"/>
        </a:accent1>
        <a:accent2>
          <a:srgbClr val="BFBFAB"/>
        </a:accent2>
        <a:accent3>
          <a:srgbClr val="EBEBDF"/>
        </a:accent3>
        <a:accent4>
          <a:srgbClr val="000000"/>
        </a:accent4>
        <a:accent5>
          <a:srgbClr val="F3F3F2"/>
        </a:accent5>
        <a:accent6>
          <a:srgbClr val="ADAD9B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арелка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6699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ADB8CA"/>
        </a:accent5>
        <a:accent6>
          <a:srgbClr val="555555"/>
        </a:accent6>
        <a:hlink>
          <a:srgbClr val="BBE5FF"/>
        </a:hlink>
        <a:folHlink>
          <a:srgbClr val="B6B3E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8">
        <a:dk1>
          <a:srgbClr val="000090"/>
        </a:dk1>
        <a:lt1>
          <a:srgbClr val="EAEAEA"/>
        </a:lt1>
        <a:dk2>
          <a:srgbClr val="3A3AB2"/>
        </a:dk2>
        <a:lt2>
          <a:srgbClr val="CAD4DC"/>
        </a:lt2>
        <a:accent1>
          <a:srgbClr val="3974AF"/>
        </a:accent1>
        <a:accent2>
          <a:srgbClr val="232369"/>
        </a:accent2>
        <a:accent3>
          <a:srgbClr val="AEAED5"/>
        </a:accent3>
        <a:accent4>
          <a:srgbClr val="C8C8C8"/>
        </a:accent4>
        <a:accent5>
          <a:srgbClr val="AEBCD4"/>
        </a:accent5>
        <a:accent6>
          <a:srgbClr val="1F1F5E"/>
        </a:accent6>
        <a:hlink>
          <a:srgbClr val="00CCFF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9">
        <a:dk1>
          <a:srgbClr val="9C9C9C"/>
        </a:dk1>
        <a:lt1>
          <a:srgbClr val="FFFFFF"/>
        </a:lt1>
        <a:dk2>
          <a:srgbClr val="8696CA"/>
        </a:dk2>
        <a:lt2>
          <a:srgbClr val="FFFFFF"/>
        </a:lt2>
        <a:accent1>
          <a:srgbClr val="97D1D5"/>
        </a:accent1>
        <a:accent2>
          <a:srgbClr val="666699"/>
        </a:accent2>
        <a:accent3>
          <a:srgbClr val="C3C9E1"/>
        </a:accent3>
        <a:accent4>
          <a:srgbClr val="DADADA"/>
        </a:accent4>
        <a:accent5>
          <a:srgbClr val="C9E5E7"/>
        </a:accent5>
        <a:accent6>
          <a:srgbClr val="5C5C8A"/>
        </a:accent6>
        <a:hlink>
          <a:srgbClr val="0000FF"/>
        </a:hlink>
        <a:folHlink>
          <a:srgbClr val="00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Водяные знаки">
  <a:themeElements>
    <a:clrScheme name="Водяные знаки 8">
      <a:dk1>
        <a:srgbClr val="1C1C1C"/>
      </a:dk1>
      <a:lt1>
        <a:srgbClr val="FFFFCC"/>
      </a:lt1>
      <a:dk2>
        <a:srgbClr val="390B20"/>
      </a:dk2>
      <a:lt2>
        <a:srgbClr val="FFFFCC"/>
      </a:lt2>
      <a:accent1>
        <a:srgbClr val="FF916F"/>
      </a:accent1>
      <a:accent2>
        <a:srgbClr val="561450"/>
      </a:accent2>
      <a:accent3>
        <a:srgbClr val="AEAAAB"/>
      </a:accent3>
      <a:accent4>
        <a:srgbClr val="DADAAE"/>
      </a:accent4>
      <a:accent5>
        <a:srgbClr val="FFC7BB"/>
      </a:accent5>
      <a:accent6>
        <a:srgbClr val="4D1148"/>
      </a:accent6>
      <a:hlink>
        <a:srgbClr val="637D95"/>
      </a:hlink>
      <a:folHlink>
        <a:srgbClr val="FFCC00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</TotalTime>
  <Words>435</Words>
  <Application>Microsoft Office PowerPoint</Application>
  <PresentationFormat>Экран (4:3)</PresentationFormat>
  <Paragraphs>67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19</vt:i4>
      </vt:variant>
      <vt:variant>
        <vt:lpstr>Заголовки слайдов</vt:lpstr>
      </vt:variant>
      <vt:variant>
        <vt:i4>23</vt:i4>
      </vt:variant>
    </vt:vector>
  </HeadingPairs>
  <TitlesOfParts>
    <vt:vector size="50" baseType="lpstr">
      <vt:lpstr>Arial</vt:lpstr>
      <vt:lpstr>Calibri</vt:lpstr>
      <vt:lpstr>Verdana</vt:lpstr>
      <vt:lpstr>Wingdings</vt:lpstr>
      <vt:lpstr>Times New Roman</vt:lpstr>
      <vt:lpstr>Tahoma</vt:lpstr>
      <vt:lpstr>Comic Sans MS</vt:lpstr>
      <vt:lpstr>Arial Black</vt:lpstr>
      <vt:lpstr>Оформление по умолчанию</vt:lpstr>
      <vt:lpstr>Вершина горы</vt:lpstr>
      <vt:lpstr>Склон</vt:lpstr>
      <vt:lpstr>План</vt:lpstr>
      <vt:lpstr>Водяные знаки</vt:lpstr>
      <vt:lpstr>Сеть</vt:lpstr>
      <vt:lpstr>Капсулы</vt:lpstr>
      <vt:lpstr>Клен</vt:lpstr>
      <vt:lpstr>Профиль</vt:lpstr>
      <vt:lpstr>Слои</vt:lpstr>
      <vt:lpstr>Занавес</vt:lpstr>
      <vt:lpstr>Кимоно</vt:lpstr>
      <vt:lpstr>Пастель</vt:lpstr>
      <vt:lpstr>Салют</vt:lpstr>
      <vt:lpstr>Разрез</vt:lpstr>
      <vt:lpstr>Трава</vt:lpstr>
      <vt:lpstr>Круги</vt:lpstr>
      <vt:lpstr>Каскад</vt:lpstr>
      <vt:lpstr>Тарелка</vt:lpstr>
      <vt:lpstr>  Муниципальное бюджетное дошкольное образовательное учреждение № 18 «Специальный коррекционный детский сад для воспитанников с ограниченными возможностями здоровья»    Путешествие  в волшебную страну</vt:lpstr>
      <vt:lpstr>Цель:  Развитие у детей способности понимать, осознавать свои и чужие эмоции.</vt:lpstr>
      <vt:lpstr>Задачи:  Настроить детей на активную работу и контакт друг с другом. Помочь ребенку сбросить физическое и психическое напряжение.</vt:lpstr>
      <vt:lpstr>Добрый день, мои маленькие друзья!</vt:lpstr>
      <vt:lpstr>А сопровождать нас будут вот эти сказочные персонажи.</vt:lpstr>
      <vt:lpstr>Наступила пора познакомиться!   </vt:lpstr>
      <vt:lpstr>Презентация PowerPoint</vt:lpstr>
      <vt:lpstr>Итак, в путь дорогу!</vt:lpstr>
      <vt:lpstr>Презентация PowerPoint</vt:lpstr>
      <vt:lpstr>Презентация PowerPoint</vt:lpstr>
      <vt:lpstr>Давайте, образуем круг.</vt:lpstr>
      <vt:lpstr>Мы все преодолели:  и в воде не утонули,  и в огне не сгорели.  Мы не боимся ничего и пойдем дальше.</vt:lpstr>
      <vt:lpstr>Игра “Волшебные превращения”</vt:lpstr>
      <vt:lpstr>В этой волшебной стране злой колдун не только украл солнышко, но и все заколдовал, превратил в камни.</vt:lpstr>
      <vt:lpstr>Их можно расколдовать, если дорисовать так, чтобы получился какой – либо законченный рисунок. Я сейчас расколдую этот камень – и Человечек опять побежит по дорожке! А вот этот камень раньше был цветочком!</vt:lpstr>
      <vt:lpstr>Я не могу одна расколдовать всех жителей волшебной страны. Нужна ваша помощь!</vt:lpstr>
      <vt:lpstr>Сможете ли вы превратить камни в рисунки?</vt:lpstr>
      <vt:lpstr>Вас благодарят все жители волшебной страны, которых вы расколдовали. </vt:lpstr>
      <vt:lpstr>Презентация PowerPoint</vt:lpstr>
      <vt:lpstr> Какие мы все молодцы, давайте вместе порадуемся освобождению солнышка.  </vt:lpstr>
      <vt:lpstr>Бим и Бом приготовили для вас веселый танец,  повторяйте движения за ними.</vt:lpstr>
      <vt:lpstr>Что вам больше всего понравилось в нашем путешествии?</vt:lpstr>
      <vt:lpstr>Спасибо за внимание!</vt:lpstr>
    </vt:vector>
  </TitlesOfParts>
  <Company>MoBIL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Адыгейский педагогический колледж им.Х.Андрухаева.      Презентация на тему : Путешествие в волшебную страну</dc:title>
  <dc:creator>Admin</dc:creator>
  <cp:lastModifiedBy>Лера Ширяева</cp:lastModifiedBy>
  <cp:revision>7</cp:revision>
  <dcterms:created xsi:type="dcterms:W3CDTF">2012-12-09T13:07:50Z</dcterms:created>
  <dcterms:modified xsi:type="dcterms:W3CDTF">2017-10-14T21:02:14Z</dcterms:modified>
</cp:coreProperties>
</file>