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1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A9AF1A-22E5-4AE1-B41D-2452F2B7C2B7}" type="datetimeFigureOut">
              <a:rPr lang="ru-RU" smtClean="0"/>
              <a:pPr/>
              <a:t>26.02.2017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06988E-8541-493A-867A-8578DEF6D0B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8B54B-ADAA-46A6-82F4-8ED25953DFC9}" type="datetimeFigureOut">
              <a:rPr lang="ru-RU" smtClean="0"/>
              <a:pPr/>
              <a:t>26.02.2017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946AB-14BB-4FC3-AA2B-CD6F6713D5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8B54B-ADAA-46A6-82F4-8ED25953DFC9}" type="datetimeFigureOut">
              <a:rPr lang="ru-RU" smtClean="0"/>
              <a:pPr/>
              <a:t>26.02.2017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946AB-14BB-4FC3-AA2B-CD6F6713D5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8B54B-ADAA-46A6-82F4-8ED25953DFC9}" type="datetimeFigureOut">
              <a:rPr lang="ru-RU" smtClean="0"/>
              <a:pPr/>
              <a:t>26.02.2017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946AB-14BB-4FC3-AA2B-CD6F6713D5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8B54B-ADAA-46A6-82F4-8ED25953DFC9}" type="datetimeFigureOut">
              <a:rPr lang="ru-RU" smtClean="0"/>
              <a:pPr/>
              <a:t>26.02.2017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946AB-14BB-4FC3-AA2B-CD6F6713D5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8B54B-ADAA-46A6-82F4-8ED25953DFC9}" type="datetimeFigureOut">
              <a:rPr lang="ru-RU" smtClean="0"/>
              <a:pPr/>
              <a:t>26.02.2017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946AB-14BB-4FC3-AA2B-CD6F6713D5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8B54B-ADAA-46A6-82F4-8ED25953DFC9}" type="datetimeFigureOut">
              <a:rPr lang="ru-RU" smtClean="0"/>
              <a:pPr/>
              <a:t>26.02.2017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946AB-14BB-4FC3-AA2B-CD6F6713D5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8B54B-ADAA-46A6-82F4-8ED25953DFC9}" type="datetimeFigureOut">
              <a:rPr lang="ru-RU" smtClean="0"/>
              <a:pPr/>
              <a:t>26.02.2017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946AB-14BB-4FC3-AA2B-CD6F6713D5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8B54B-ADAA-46A6-82F4-8ED25953DFC9}" type="datetimeFigureOut">
              <a:rPr lang="ru-RU" smtClean="0"/>
              <a:pPr/>
              <a:t>26.02.2017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946AB-14BB-4FC3-AA2B-CD6F6713D5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8B54B-ADAA-46A6-82F4-8ED25953DFC9}" type="datetimeFigureOut">
              <a:rPr lang="ru-RU" smtClean="0"/>
              <a:pPr/>
              <a:t>26.02.2017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946AB-14BB-4FC3-AA2B-CD6F6713D5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8B54B-ADAA-46A6-82F4-8ED25953DFC9}" type="datetimeFigureOut">
              <a:rPr lang="ru-RU" smtClean="0"/>
              <a:pPr/>
              <a:t>26.02.2017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946AB-14BB-4FC3-AA2B-CD6F6713D5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8B54B-ADAA-46A6-82F4-8ED25953DFC9}" type="datetimeFigureOut">
              <a:rPr lang="ru-RU" smtClean="0"/>
              <a:pPr/>
              <a:t>26.02.2017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946AB-14BB-4FC3-AA2B-CD6F6713D5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A8B54B-ADAA-46A6-82F4-8ED25953DFC9}" type="datetimeFigureOut">
              <a:rPr lang="ru-RU" smtClean="0"/>
              <a:pPr/>
              <a:t>26.02.2017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3946AB-14BB-4FC3-AA2B-CD6F6713D51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slide" Target="slide8.xml"/><Relationship Id="rId7" Type="http://schemas.openxmlformats.org/officeDocument/2006/relationships/image" Target="../media/image3.pn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11" Type="http://schemas.openxmlformats.org/officeDocument/2006/relationships/image" Target="../media/image5.gif"/><Relationship Id="rId5" Type="http://schemas.openxmlformats.org/officeDocument/2006/relationships/slide" Target="slide6.xml"/><Relationship Id="rId10" Type="http://schemas.openxmlformats.org/officeDocument/2006/relationships/slide" Target="slide9.xml"/><Relationship Id="rId4" Type="http://schemas.openxmlformats.org/officeDocument/2006/relationships/slide" Target="slide5.xml"/><Relationship Id="rId9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00100" y="1214422"/>
            <a:ext cx="717029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i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Двадцать восьмое февраля.</a:t>
            </a:r>
            <a:endParaRPr lang="ru-RU" sz="4400" i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357422" y="2143116"/>
            <a:ext cx="456580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i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Классная работа.</a:t>
            </a:r>
            <a:endParaRPr lang="ru-RU" sz="4400" i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643042" y="3286124"/>
            <a:ext cx="628654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i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Обобщение по теме «Имя прилагательное».</a:t>
            </a:r>
            <a:endParaRPr lang="ru-RU" sz="4400" i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Скругленная соединительная линия 2"/>
          <p:cNvCxnSpPr/>
          <p:nvPr/>
        </p:nvCxnSpPr>
        <p:spPr>
          <a:xfrm rot="16200000" flipH="1">
            <a:off x="464315" y="1321579"/>
            <a:ext cx="1714512" cy="785818"/>
          </a:xfrm>
          <a:prstGeom prst="curvedConnector3">
            <a:avLst>
              <a:gd name="adj1" fmla="val 50000"/>
            </a:avLst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2" name="Дуга 11"/>
          <p:cNvSpPr/>
          <p:nvPr/>
        </p:nvSpPr>
        <p:spPr>
          <a:xfrm>
            <a:off x="1000100" y="3286124"/>
            <a:ext cx="285752" cy="2714644"/>
          </a:xfrm>
          <a:prstGeom prst="arc">
            <a:avLst>
              <a:gd name="adj1" fmla="val 16200000"/>
              <a:gd name="adj2" fmla="val 4501741"/>
            </a:avLst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14282" y="714356"/>
            <a:ext cx="1857388" cy="78581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ШКОЛА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cxnSp>
        <p:nvCxnSpPr>
          <p:cNvPr id="17" name="Скругленная соединительная линия 16"/>
          <p:cNvCxnSpPr/>
          <p:nvPr/>
        </p:nvCxnSpPr>
        <p:spPr>
          <a:xfrm>
            <a:off x="1785918" y="5786454"/>
            <a:ext cx="2714644" cy="642942"/>
          </a:xfrm>
          <a:prstGeom prst="curvedConnector3">
            <a:avLst>
              <a:gd name="adj1" fmla="val 50000"/>
            </a:avLst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8" name="Скругленная соединительная линия 27"/>
          <p:cNvCxnSpPr/>
          <p:nvPr/>
        </p:nvCxnSpPr>
        <p:spPr>
          <a:xfrm rot="5400000" flipH="1" flipV="1">
            <a:off x="6929454" y="5143512"/>
            <a:ext cx="1071570" cy="642942"/>
          </a:xfrm>
          <a:prstGeom prst="curvedConnector3">
            <a:avLst>
              <a:gd name="adj1" fmla="val 50000"/>
            </a:avLst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48" name="Скругленная соединительная линия 47"/>
          <p:cNvCxnSpPr/>
          <p:nvPr/>
        </p:nvCxnSpPr>
        <p:spPr>
          <a:xfrm rot="5400000" flipH="1" flipV="1">
            <a:off x="7250925" y="3178967"/>
            <a:ext cx="1785950" cy="714380"/>
          </a:xfrm>
          <a:prstGeom prst="curvedConnector3">
            <a:avLst>
              <a:gd name="adj1" fmla="val 50000"/>
            </a:avLst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49" name="Скругленная соединительная линия 48"/>
          <p:cNvCxnSpPr>
            <a:endCxn id="14" idx="3"/>
          </p:cNvCxnSpPr>
          <p:nvPr/>
        </p:nvCxnSpPr>
        <p:spPr>
          <a:xfrm rot="10800000">
            <a:off x="2071670" y="1107266"/>
            <a:ext cx="2214578" cy="535785"/>
          </a:xfrm>
          <a:prstGeom prst="curvedConnector3">
            <a:avLst>
              <a:gd name="adj1" fmla="val 50000"/>
            </a:avLst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53" name="Прямоугольник 52"/>
          <p:cNvSpPr/>
          <p:nvPr/>
        </p:nvSpPr>
        <p:spPr>
          <a:xfrm>
            <a:off x="500034" y="2500306"/>
            <a:ext cx="2143140" cy="78581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hlinkClick r:id="rId2" action="ppaction://hlinksldjump"/>
              </a:rPr>
              <a:t>РЗРЯДЫ ИМЕН </a:t>
            </a:r>
          </a:p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hlinkClick r:id="rId2" action="ppaction://hlinksldjump"/>
              </a:rPr>
              <a:t>ПРИЛАГАТЕЛЬНЫХ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7143768" y="1857364"/>
            <a:ext cx="1857388" cy="78581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hlinkClick r:id="rId3" action="ppaction://hlinksldjump"/>
              </a:rPr>
              <a:t>«ЗАГАДОЧНЫЙ»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428596" y="5857892"/>
            <a:ext cx="1857388" cy="78581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hlinkClick r:id="rId4" action="ppaction://hlinksldjump"/>
              </a:rPr>
              <a:t>ОХОТНИЧИЙ ДОМИК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4500562" y="5929330"/>
            <a:ext cx="2643206" cy="78581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hlinkClick r:id="rId5" action="ppaction://hlinksldjump"/>
              </a:rPr>
              <a:t>ПРАВОПИСАНИЕ НЕ С ПРИЛАГАТЕЛЬНЫМИ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3076" name="Picture 4" descr="http://img-fotki.yandex.ru/get/6508/47407354.8bf/0_102b96_e3504467_orig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571472" y="4929198"/>
            <a:ext cx="1411343" cy="1031216"/>
          </a:xfrm>
          <a:prstGeom prst="rect">
            <a:avLst/>
          </a:prstGeom>
          <a:noFill/>
        </p:spPr>
      </p:pic>
      <p:pic>
        <p:nvPicPr>
          <p:cNvPr id="3082" name="Picture 10" descr="http://img-fotki.yandex.ru/get/6606/47407354.6f8/0_ea323_b20b4719_orig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28728" y="0"/>
            <a:ext cx="714380" cy="950361"/>
          </a:xfrm>
          <a:prstGeom prst="rect">
            <a:avLst/>
          </a:prstGeom>
          <a:noFill/>
        </p:spPr>
      </p:pic>
      <p:pic>
        <p:nvPicPr>
          <p:cNvPr id="3086" name="Picture 14" descr="https://img-fotki.yandex.ru/get/66745/224635184.5f/0_1b0612_89b10097_S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929454" y="3500438"/>
            <a:ext cx="1914531" cy="2000773"/>
          </a:xfrm>
          <a:prstGeom prst="rect">
            <a:avLst/>
          </a:prstGeom>
          <a:noFill/>
        </p:spPr>
      </p:pic>
      <p:cxnSp>
        <p:nvCxnSpPr>
          <p:cNvPr id="75" name="Скругленная соединительная линия 74"/>
          <p:cNvCxnSpPr/>
          <p:nvPr/>
        </p:nvCxnSpPr>
        <p:spPr>
          <a:xfrm rot="10800000">
            <a:off x="6000760" y="1500174"/>
            <a:ext cx="1857388" cy="357190"/>
          </a:xfrm>
          <a:prstGeom prst="curvedConnector3">
            <a:avLst>
              <a:gd name="adj1" fmla="val 50000"/>
            </a:avLst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77" name="Прямоугольник 76"/>
          <p:cNvSpPr/>
          <p:nvPr/>
        </p:nvSpPr>
        <p:spPr>
          <a:xfrm>
            <a:off x="4143372" y="1142984"/>
            <a:ext cx="1857388" cy="78581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hlinkClick r:id="rId10" action="ppaction://hlinksldjump"/>
              </a:rPr>
              <a:t>«ФИНАЛЬНЫЙ»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80" name="Picture 16" descr="http://conduite29.fr/wp-content/uploads/2013/03/724z8-logo_auto_ecole_61.gif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4429124" y="285728"/>
            <a:ext cx="1065158" cy="10651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500034" y="714356"/>
            <a:ext cx="8286808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Карточка№1. Прочитать и озаглавить текст.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Зимой и летом, осенью и весною хорош русский лес! В тихий зимний день выйдешь, бывало, в лес на лыжах – дышишь и не надышишься. Глубокие, чистые лежат под деревьями сугробы. Над лесными тропинками кружевными белыми арками согнулись под тяжестью инея стволы молодых берез. Тяжелыми шапками белого снега покрыты темно- зеленые ветви высоких и маленьких елей. Идешь по зимнему тихому лесу и не налюбуешься. Высокие, недвижные спят сосны. Синеватые тени их стройных стволов лежат на белых нетронутых сугробах. Невидимой жизнью полнится зимний лес. От дерева к дереву тянутся легкие беличьи следы, маленькие мышиные и птичьи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следочки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28595" y="428605"/>
          <a:ext cx="8358247" cy="6044495"/>
        </p:xfrm>
        <a:graphic>
          <a:graphicData uri="http://schemas.openxmlformats.org/drawingml/2006/table">
            <a:tbl>
              <a:tblPr/>
              <a:tblGrid>
                <a:gridCol w="2775798"/>
                <a:gridCol w="2785781"/>
                <a:gridCol w="2796668"/>
              </a:tblGrid>
              <a:tr h="3660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Качественные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Относительные 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Притяжательные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629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Хорош </a:t>
                      </a:r>
                      <a:endParaRPr lang="ru-RU" sz="18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тихий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глубокие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чистые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 белыми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молодых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 тяжелыми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белого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темно-зеленые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 высоких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маленьких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тихому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высокие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синеватые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стройных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белых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легкие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маленькие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Русский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 зимний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лесными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кружевными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зимнему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зимний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Беличьи </a:t>
                      </a:r>
                      <a:endParaRPr lang="ru-RU" sz="18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мышиные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 птичьи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" name="Picture 5" descr="http://partnera.org/upload/iblock/72e/72ea097880aa9d37936728ea291705ea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V="1">
            <a:off x="7010416" y="5724540"/>
            <a:ext cx="1828765" cy="10763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728" y="2357430"/>
            <a:ext cx="63239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ФИЗКУЛЬТМИНУТКА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3" name="Picture 5" descr="http://partnera.org/upload/iblock/72e/72ea097880aa9d37936728ea291705ea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V="1">
            <a:off x="7010416" y="5724540"/>
            <a:ext cx="1828765" cy="10763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571472" y="928670"/>
            <a:ext cx="821537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Карточка № 2.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Выполните задания. Перепишите текст, вставьте пропущенные буквы, раскройте скобки.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(Не)хороший день, а плохой; далеко (не)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деш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..вый п..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дарок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 (не)пр..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ятный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разговор, (не)б..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льшой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но милый; (пре)(не)пр..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ятное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известие; совсем (не)нас..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погода.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5" descr="http://partnera.org/upload/iblock/72e/72ea097880aa9d37936728ea291705ea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V="1">
            <a:off x="7010416" y="5724540"/>
            <a:ext cx="1828765" cy="10763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571472" y="2000240"/>
            <a:ext cx="821533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Вот и наступил самый морознейший месяц зимы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февраль. В этом году морозы более лютее, чем в прошлом, но ребята все равно проводят все свое свободное время на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снежнейших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горках и строят ледяные городки более лучше прошлогодних. А затем идут домой и пьют горячий чай с более вкуснейшими пирожками.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1785918" y="1142984"/>
            <a:ext cx="595470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Найдите ошибки в предложениях.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5" descr="http://partnera.org/upload/iblock/72e/72ea097880aa9d37936728ea291705ea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V="1">
            <a:off x="7010416" y="5724540"/>
            <a:ext cx="1828765" cy="10763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642910" y="571480"/>
          <a:ext cx="7929618" cy="3413760"/>
        </p:xfrm>
        <a:graphic>
          <a:graphicData uri="http://schemas.openxmlformats.org/drawingml/2006/table">
            <a:tbl>
              <a:tblPr/>
              <a:tblGrid>
                <a:gridCol w="7929618"/>
              </a:tblGrid>
              <a:tr h="3357586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Карточка № 3. Вставьте пропущенные буквы.</a:t>
                      </a:r>
                      <a:endParaRPr lang="ru-RU" sz="2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2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lang="ru-RU" sz="28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Песча</a:t>
                      </a:r>
                      <a:r>
                        <a:rPr lang="ru-RU" sz="2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...</a:t>
                      </a:r>
                      <a:r>
                        <a:rPr lang="ru-RU" sz="28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ые</a:t>
                      </a:r>
                      <a:r>
                        <a:rPr lang="ru-RU" sz="2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отмели, цветы </a:t>
                      </a:r>
                      <a:r>
                        <a:rPr lang="ru-RU" sz="28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охря...ого</a:t>
                      </a:r>
                      <a:r>
                        <a:rPr lang="ru-RU" sz="2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цвета, </a:t>
                      </a:r>
                      <a:r>
                        <a:rPr lang="ru-RU" sz="28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слюдя...ое</a:t>
                      </a:r>
                      <a:r>
                        <a:rPr lang="ru-RU" sz="2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солнце, кури..</a:t>
                      </a:r>
                      <a:r>
                        <a:rPr lang="ru-RU" sz="28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ный</a:t>
                      </a:r>
                      <a:r>
                        <a:rPr lang="ru-RU" sz="2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пух, </a:t>
                      </a:r>
                      <a:r>
                        <a:rPr lang="ru-RU" sz="28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соля...ые</a:t>
                      </a:r>
                      <a:r>
                        <a:rPr lang="ru-RU" sz="2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озёра, в </a:t>
                      </a:r>
                      <a:r>
                        <a:rPr lang="ru-RU" sz="28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лу...ых</a:t>
                      </a:r>
                      <a:r>
                        <a:rPr lang="ru-RU" sz="2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перьях серебра, </a:t>
                      </a:r>
                      <a:r>
                        <a:rPr lang="ru-RU" sz="28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пе...ые</a:t>
                      </a:r>
                      <a:r>
                        <a:rPr lang="ru-RU" sz="2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струи, </a:t>
                      </a:r>
                      <a:r>
                        <a:rPr lang="ru-RU" sz="28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перезво...ая</a:t>
                      </a:r>
                      <a:r>
                        <a:rPr lang="ru-RU" sz="2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вода, </a:t>
                      </a:r>
                      <a:r>
                        <a:rPr lang="ru-RU" sz="28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голуби...ый</a:t>
                      </a:r>
                      <a:r>
                        <a:rPr lang="ru-RU" sz="2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дух,  словно </a:t>
                      </a:r>
                      <a:r>
                        <a:rPr lang="ru-RU" sz="28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огне...ый</a:t>
                      </a:r>
                      <a:r>
                        <a:rPr lang="ru-RU" sz="2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язык, роса </a:t>
                      </a:r>
                      <a:r>
                        <a:rPr lang="ru-RU" sz="28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медвя</a:t>
                      </a:r>
                      <a:r>
                        <a:rPr lang="ru-RU" sz="2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…</a:t>
                      </a:r>
                      <a:r>
                        <a:rPr lang="ru-RU" sz="28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ая</a:t>
                      </a:r>
                      <a:r>
                        <a:rPr lang="ru-RU" sz="2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зелень </a:t>
                      </a:r>
                      <a:r>
                        <a:rPr lang="ru-RU" sz="28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пря...ая</a:t>
                      </a:r>
                      <a:r>
                        <a:rPr lang="ru-RU" sz="2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свет луны </a:t>
                      </a:r>
                      <a:r>
                        <a:rPr lang="ru-RU" sz="28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таинстве...ый</a:t>
                      </a:r>
                      <a:r>
                        <a:rPr lang="ru-RU" sz="2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и </a:t>
                      </a:r>
                      <a:r>
                        <a:rPr lang="ru-RU" sz="28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дли...ый</a:t>
                      </a:r>
                      <a:r>
                        <a:rPr lang="ru-RU" sz="2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окрик </a:t>
                      </a:r>
                      <a:r>
                        <a:rPr lang="ru-RU" sz="28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журавли...ый</a:t>
                      </a:r>
                      <a:r>
                        <a:rPr lang="ru-RU" sz="2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28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лимо...ый</a:t>
                      </a:r>
                      <a:r>
                        <a:rPr lang="ru-RU" sz="2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8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лу...ый</a:t>
                      </a:r>
                      <a:r>
                        <a:rPr lang="ru-RU" sz="2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свет.</a:t>
                      </a:r>
                      <a:endParaRPr lang="ru-RU" sz="32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" name="Picture 5" descr="http://partnera.org/upload/iblock/72e/72ea097880aa9d37936728ea291705ea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V="1">
            <a:off x="7010416" y="5724540"/>
            <a:ext cx="1828765" cy="10763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1604" y="1928802"/>
            <a:ext cx="582685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ПОДВЕДЕМ ИТОГИ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3" name="Picture 5" descr="http://partnera.org/upload/iblock/72e/72ea097880aa9d37936728ea291705ea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V="1">
            <a:off x="7010416" y="5724540"/>
            <a:ext cx="1828765" cy="10763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405</Words>
  <Application>Microsoft Office PowerPoint</Application>
  <PresentationFormat>Экран (4:3)</PresentationFormat>
  <Paragraphs>51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Александр</dc:creator>
  <cp:lastModifiedBy>Александр</cp:lastModifiedBy>
  <cp:revision>9</cp:revision>
  <dcterms:created xsi:type="dcterms:W3CDTF">2017-02-25T03:18:21Z</dcterms:created>
  <dcterms:modified xsi:type="dcterms:W3CDTF">2017-02-25T22:23:05Z</dcterms:modified>
</cp:coreProperties>
</file>