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3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5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A5-78AC-4458-BA9D-FBB1D0D0752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27B2C4-FADA-4113-A8DE-8D392F691B8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A5-78AC-4458-BA9D-FBB1D0D0752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B2C4-FADA-4113-A8DE-8D392F691B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A5-78AC-4458-BA9D-FBB1D0D0752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B2C4-FADA-4113-A8DE-8D392F691B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E73F7A5-78AC-4458-BA9D-FBB1D0D0752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D27B2C4-FADA-4113-A8DE-8D392F691B8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A5-78AC-4458-BA9D-FBB1D0D0752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B2C4-FADA-4113-A8DE-8D392F691B8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A5-78AC-4458-BA9D-FBB1D0D0752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B2C4-FADA-4113-A8DE-8D392F691B8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B2C4-FADA-4113-A8DE-8D392F691B8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A5-78AC-4458-BA9D-FBB1D0D0752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A5-78AC-4458-BA9D-FBB1D0D0752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B2C4-FADA-4113-A8DE-8D392F691B8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A5-78AC-4458-BA9D-FBB1D0D0752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B2C4-FADA-4113-A8DE-8D392F691B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E73F7A5-78AC-4458-BA9D-FBB1D0D0752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D27B2C4-FADA-4113-A8DE-8D392F691B8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A5-78AC-4458-BA9D-FBB1D0D0752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27B2C4-FADA-4113-A8DE-8D392F691B8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E73F7A5-78AC-4458-BA9D-FBB1D0D0752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D27B2C4-FADA-4113-A8DE-8D392F691B8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Путешествие </a:t>
            </a:r>
            <a:br>
              <a:rPr lang="ru-RU" sz="2000" dirty="0" smtClean="0"/>
            </a:br>
            <a:r>
              <a:rPr lang="ru-RU" sz="2000" dirty="0" smtClean="0"/>
              <a:t>по </a:t>
            </a:r>
            <a:r>
              <a:rPr lang="ru-RU" sz="2000" dirty="0"/>
              <a:t>К</a:t>
            </a:r>
            <a:r>
              <a:rPr lang="ru-RU" sz="2000" dirty="0" smtClean="0"/>
              <a:t>рымским горам</a:t>
            </a:r>
            <a:endParaRPr lang="ru-RU" sz="2000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511045" y="4365104"/>
            <a:ext cx="2175755" cy="1654696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/>
          </a:p>
          <a:p>
            <a:r>
              <a:rPr lang="ru-RU" smtClean="0"/>
              <a:t>Выполнила: Гафарова Э.Ш.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5261755" cy="465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202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Южная </a:t>
            </a:r>
            <a:r>
              <a:rPr lang="ru-RU" dirty="0" err="1" smtClean="0"/>
              <a:t>Демерджи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южной демердж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5556" y="476672"/>
            <a:ext cx="7200799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57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309319"/>
            <a:ext cx="8003232" cy="504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                     крепость </a:t>
            </a:r>
            <a:r>
              <a:rPr lang="ru-RU" dirty="0" err="1"/>
              <a:t>Фуна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артинки по запросу картинка крепость фуна кры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488832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170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877272"/>
            <a:ext cx="8229600" cy="57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             Заповедник </a:t>
            </a:r>
            <a:r>
              <a:rPr lang="ru-RU" dirty="0" err="1" smtClean="0"/>
              <a:t>Сатера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артинки по запросу картинка крепость заповедник сатер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7488832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067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770485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Каменные грибы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154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7097" y="2240144"/>
            <a:ext cx="4029805" cy="313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Водопад Гейзер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844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856" y="5877272"/>
            <a:ext cx="8229600" cy="8640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Долина привидений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артинки по запросу картинка пещера ман  кры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85" y="116632"/>
            <a:ext cx="7992888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986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589240"/>
            <a:ext cx="8229600" cy="82495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Гора </a:t>
            </a:r>
            <a:r>
              <a:rPr lang="ru-RU" dirty="0" err="1" smtClean="0"/>
              <a:t>Чатыр-Даг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Картинки по запросу картинка плато чатыр даг кры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542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102" y="6021288"/>
            <a:ext cx="8229600" cy="6375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Урочище Кызыл-</a:t>
            </a:r>
            <a:r>
              <a:rPr lang="ru-RU" dirty="0" err="1" smtClean="0"/>
              <a:t>Коба</a:t>
            </a:r>
            <a:r>
              <a:rPr lang="ru-RU" dirty="0" smtClean="0"/>
              <a:t> или Урочище Красных пещер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Картинки по запросу картинка   Кызыл-Коба или в Урочище Красных пещер с живописным водопадом Су-Учхан кры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1" y="252752"/>
            <a:ext cx="7766343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047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</TotalTime>
  <Words>32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Путешествие  по Крымским горам</vt:lpstr>
      <vt:lpstr>Презентация PowerPoint</vt:lpstr>
      <vt:lpstr>Презентация PowerPoint</vt:lpstr>
      <vt:lpstr>Презентация PowerPoint</vt:lpstr>
      <vt:lpstr>Каменные грибы</vt:lpstr>
      <vt:lpstr>Водопад Гейзер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hystric</dc:creator>
  <cp:lastModifiedBy>hystric</cp:lastModifiedBy>
  <cp:revision>9</cp:revision>
  <dcterms:created xsi:type="dcterms:W3CDTF">2017-10-15T14:50:58Z</dcterms:created>
  <dcterms:modified xsi:type="dcterms:W3CDTF">2017-10-15T17:14:35Z</dcterms:modified>
</cp:coreProperties>
</file>