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4" r:id="rId3"/>
    <p:sldId id="258" r:id="rId4"/>
    <p:sldId id="259" r:id="rId5"/>
    <p:sldId id="260" r:id="rId6"/>
    <p:sldId id="270" r:id="rId7"/>
    <p:sldId id="264" r:id="rId8"/>
    <p:sldId id="269" r:id="rId9"/>
    <p:sldId id="271" r:id="rId10"/>
    <p:sldId id="272" r:id="rId11"/>
    <p:sldId id="273" r:id="rId12"/>
    <p:sldId id="262" r:id="rId13"/>
    <p:sldId id="265" r:id="rId14"/>
    <p:sldId id="266" r:id="rId15"/>
    <p:sldId id="267" r:id="rId16"/>
    <p:sldId id="268" r:id="rId17"/>
    <p:sldId id="275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лина\Desktop\maxresdefault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04664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88843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Презентация дидактической  игры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 развитие мелкой моторики рук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«Чудесные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резиночки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Шакирьянова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А.З.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формирующий (творческий)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детей с дидактической игрой;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резиночками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для развития мелкой моторики пальцев рук;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пространственных представлений в играх 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резиночками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 «Развитие мелкой моторики рук и ее значение для развития ребенка»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заключительный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анализ наблюдений динамики развития;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сравнительный анализ развития мелкой моторики рук до и после использования дидактической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maxresdefault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OMRP2A6dzX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88640"/>
            <a:ext cx="381642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-1YOepiSjv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140968"/>
            <a:ext cx="381642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Алина\Desktop\ucOCdWWEDl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836712"/>
            <a:ext cx="396044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лина\Desktop\hnHY5EMdtN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3789040"/>
            <a:ext cx="432048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Варианты игр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5073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Зарядка для пальчиков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Пальчики гуляют по гвоздикам или прыгают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кочки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кочку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z8-AsPpd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789040"/>
            <a:ext cx="316835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Xttb75oEc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4221088"/>
            <a:ext cx="374441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Zf_CvwDIYf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2420888"/>
            <a:ext cx="2880320" cy="1844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Разбери узор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Показать как нужно «разбирать» узор, чтобы резинки не хлопали по пальцам и не улетали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1D7YhTtAo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2708920"/>
            <a:ext cx="6336704" cy="391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Выполни команду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указанию воспитателя ребенок выполняет команду: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пенечка вверх,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три вправо, два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вниз…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NQhS_j9Rm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2996952"/>
            <a:ext cx="6120680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Напиши букву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Отрабатывание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выкладывания элементов букв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cANcXQVwp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348880"/>
            <a:ext cx="4379979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-eCtfEOcG3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645024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40568" y="-243408"/>
            <a:ext cx="9684568" cy="71014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Повтори по схеме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1340768"/>
            <a:ext cx="9011344" cy="47853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предложенной схеме повторить изображение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t4oCgbWpH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988840"/>
            <a:ext cx="4608512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o4rsrOu35X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24544" y="3068960"/>
            <a:ext cx="439248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7"/>
            <a:ext cx="8280920" cy="338437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результате проделанной работы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пришла к выводу,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использование данной дидактической игры  и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целенаправленная,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систематическая работа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развитию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мелкой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моторики рук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 детей способствует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формированию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нтеллектуальных способностей,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положительно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влияет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на речевые зоны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оры головного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мозга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самое главное – способствует сохранению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физического и психического здоровья ребенка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  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3" descr="C:\Users\Алина\Desktop\VVq_uIGDt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717032"/>
            <a:ext cx="388843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Алина\Desktop\C4KBmnfb3S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432048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2664296"/>
          </a:xfrm>
        </p:spPr>
        <p:txBody>
          <a:bodyPr>
            <a:noAutofit/>
          </a:bodyPr>
          <a:lstStyle/>
          <a:p>
            <a:pPr algn="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Ум ребенка находится на кончиках его пальцев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25144"/>
            <a:ext cx="8229600" cy="1401019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В.А. Сухомлинский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лина\Desktop\maxresdefault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96552" y="1340768"/>
            <a:ext cx="9540552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Целенаправленная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систематическая</a:t>
            </a: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абота по развитию мелкой моторики у </a:t>
            </a: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етей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способствует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формированию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интеллектуальных способностей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речевой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 самое главное,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сохранению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психического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физического развития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ина\Desktop\maxresdefault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4868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40568" y="1600200"/>
            <a:ext cx="10513168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 рук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 детей старшего дошкольного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возраста посредством данной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дидактической игры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Алина\Desktop\maxresdefault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68560" y="1600200"/>
            <a:ext cx="10225136" cy="5069160"/>
          </a:xfrm>
        </p:spPr>
        <p:txBody>
          <a:bodyPr>
            <a:normAutofit/>
          </a:bodyPr>
          <a:lstStyle/>
          <a:p>
            <a:pPr lvl="0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развивать тактильную чувствительность рук детей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азвивать психические процессы;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богащать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и активизировать словарный запас детей</a:t>
            </a:r>
          </a:p>
          <a:p>
            <a:pPr lvl="0"/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ормировать координацию движений пальцев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и кистей рук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оспитывать активность, инициативность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44624" y="0"/>
            <a:ext cx="113052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Предназначение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для детей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старшего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 подготовительного дошкольного возраста с нарушениями речи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0608" y="0"/>
            <a:ext cx="1101722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развиваем в процессе игр 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9"/>
            <a:ext cx="8892480" cy="345638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развиваем мелкую моторику кисти и пальцев;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развиваем новые ориентировки в пространстве;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развиваем воображение;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развиваем логическое мышление;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развиваем навыки конструирования 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схемам;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развиваем речевые функции коры головного мозга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достоинства дидактической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возможность использовать как на индивидуальных, так и на подгрупповых занятиях;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вариативность игровых приемов;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многофункциональность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Этапы работы: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методической литературы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постановка целей и задач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 с детьми и их родителями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выбор оборудования и материалов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изготовление дидактической игры, необходимой для реализации задач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379</Words>
  <Application>Microsoft Office PowerPoint</Application>
  <PresentationFormat>Экран 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дидактической  игры на развитие мелкой моторики рук  «Чудесные резиночки»</vt:lpstr>
      <vt:lpstr>Ум ребенка находится на кончиках его пальцев</vt:lpstr>
      <vt:lpstr>Актуальность </vt:lpstr>
      <vt:lpstr>Цель: </vt:lpstr>
      <vt:lpstr>Задачи:</vt:lpstr>
      <vt:lpstr>Предназначение </vt:lpstr>
      <vt:lpstr>Что развиваем в процессе игр ?</vt:lpstr>
      <vt:lpstr>Основные достоинства дидактической игры</vt:lpstr>
      <vt:lpstr>Этапы работы: подготовительный</vt:lpstr>
      <vt:lpstr>формирующий (творческий)</vt:lpstr>
      <vt:lpstr>заключительный</vt:lpstr>
      <vt:lpstr>Слайд 12</vt:lpstr>
      <vt:lpstr>Варианты игр</vt:lpstr>
      <vt:lpstr>Разбери узор</vt:lpstr>
      <vt:lpstr>Выполни команду</vt:lpstr>
      <vt:lpstr>Напиши букву</vt:lpstr>
      <vt:lpstr>Повтори по схеме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на развитие мелкой моторики рук  «Чудесные резиночки»</dc:title>
  <dc:creator>Алина</dc:creator>
  <cp:lastModifiedBy>Алина</cp:lastModifiedBy>
  <cp:revision>28</cp:revision>
  <dcterms:created xsi:type="dcterms:W3CDTF">2016-01-18T17:59:09Z</dcterms:created>
  <dcterms:modified xsi:type="dcterms:W3CDTF">2016-02-18T15:39:42Z</dcterms:modified>
</cp:coreProperties>
</file>