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1A15015-A410-4D01-847D-5E2813FD6C3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46E0FD7-7C35-4048-9784-60E3C3FF3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A15015-A410-4D01-847D-5E2813FD6C3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0FD7-7C35-4048-9784-60E3C3FF3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1A15015-A410-4D01-847D-5E2813FD6C3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6E0FD7-7C35-4048-9784-60E3C3FF3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A15015-A410-4D01-847D-5E2813FD6C3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0FD7-7C35-4048-9784-60E3C3FF3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1A15015-A410-4D01-847D-5E2813FD6C3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46E0FD7-7C35-4048-9784-60E3C3FF3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A15015-A410-4D01-847D-5E2813FD6C3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0FD7-7C35-4048-9784-60E3C3FF3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A15015-A410-4D01-847D-5E2813FD6C3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0FD7-7C35-4048-9784-60E3C3FF3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A15015-A410-4D01-847D-5E2813FD6C3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0FD7-7C35-4048-9784-60E3C3FF3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1A15015-A410-4D01-847D-5E2813FD6C3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0FD7-7C35-4048-9784-60E3C3FF3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A15015-A410-4D01-847D-5E2813FD6C3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0FD7-7C35-4048-9784-60E3C3FF3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A15015-A410-4D01-847D-5E2813FD6C3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0FD7-7C35-4048-9784-60E3C3FF3C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1A15015-A410-4D01-847D-5E2813FD6C3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46E0FD7-7C35-4048-9784-60E3C3FF3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285728"/>
            <a:ext cx="5105400" cy="2868168"/>
          </a:xfrm>
          <a:scene3d>
            <a:camera prst="isometricOffAxis1Right"/>
            <a:lightRig rig="threePt" dir="t"/>
          </a:scene3d>
        </p:spPr>
        <p:txBody>
          <a:bodyPr/>
          <a:lstStyle/>
          <a:p>
            <a:r>
              <a:rPr lang="ru-RU" sz="6000" dirty="0" smtClean="0"/>
              <a:t>«Домашние птицы»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3929066"/>
            <a:ext cx="5114778" cy="1101248"/>
          </a:xfrm>
          <a:scene3d>
            <a:camera prst="isometricOffAxis2Left"/>
            <a:lightRig rig="threePt" dir="t"/>
          </a:scene3d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Выполнила: Воспитатель МАДОУ ЦРР </a:t>
            </a:r>
            <a:r>
              <a:rPr lang="ru-RU" sz="2800" dirty="0" err="1" smtClean="0">
                <a:solidFill>
                  <a:schemeClr val="accent4">
                    <a:lumMod val="75000"/>
                  </a:schemeClr>
                </a:solidFill>
              </a:rPr>
              <a:t>д</a:t>
            </a: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/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с №22 1 младшей группы «Ромашка» Афер 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К. А.</a:t>
            </a:r>
          </a:p>
          <a:p>
            <a:endParaRPr lang="ru-RU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домашние птицы\362665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81439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3636" y="2357430"/>
            <a:ext cx="2714612" cy="57148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Курица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143636" y="3500438"/>
            <a:ext cx="3000364" cy="235745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Квохчет, квохчет,</a:t>
            </a:r>
          </a:p>
          <a:p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Детей созывает,</a:t>
            </a:r>
          </a:p>
          <a:p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Всех под крыло собирает.</a:t>
            </a:r>
            <a:endParaRPr lang="ru-RU" sz="28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 descr="C:\Users\admin\Desktop\домашние птицы\chicken-and-chicks-p9AV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8738" r="18738"/>
          <a:stretch>
            <a:fillRect/>
          </a:stretch>
        </p:blipFill>
        <p:spPr bwMode="auto">
          <a:xfrm>
            <a:off x="0" y="0"/>
            <a:ext cx="5949476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7950" y="1785926"/>
            <a:ext cx="2031520" cy="62865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индюк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72198" y="2786058"/>
            <a:ext cx="2745900" cy="264320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92D050"/>
                </a:solidFill>
              </a:rPr>
              <a:t>Он занят с самого утра:</a:t>
            </a:r>
          </a:p>
          <a:p>
            <a:r>
              <a:rPr lang="ru-RU" sz="2400" dirty="0" smtClean="0">
                <a:solidFill>
                  <a:srgbClr val="92D050"/>
                </a:solidFill>
              </a:rPr>
              <a:t>Забота за заботой!</a:t>
            </a:r>
          </a:p>
          <a:p>
            <a:r>
              <a:rPr lang="ru-RU" sz="2400" dirty="0" smtClean="0">
                <a:solidFill>
                  <a:srgbClr val="92D050"/>
                </a:solidFill>
              </a:rPr>
              <a:t>Начальник птичьего двора-</a:t>
            </a:r>
          </a:p>
          <a:p>
            <a:r>
              <a:rPr lang="ru-RU" sz="2400" dirty="0" smtClean="0">
                <a:solidFill>
                  <a:srgbClr val="92D050"/>
                </a:solidFill>
              </a:rPr>
              <a:t>Индюк краснобородый.</a:t>
            </a:r>
            <a:endParaRPr lang="ru-RU" sz="2400" dirty="0">
              <a:solidFill>
                <a:srgbClr val="92D050"/>
              </a:solidFill>
            </a:endParaRPr>
          </a:p>
        </p:txBody>
      </p:sp>
      <p:pic>
        <p:nvPicPr>
          <p:cNvPr id="4098" name="Picture 2" descr="C:\Users\admin\Desktop\домашние птицы\indyuk-e137192223579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3577" r="13577"/>
          <a:stretch>
            <a:fillRect/>
          </a:stretch>
        </p:blipFill>
        <p:spPr bwMode="auto">
          <a:xfrm>
            <a:off x="51284" y="142852"/>
            <a:ext cx="5878038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40" y="2143116"/>
            <a:ext cx="2102958" cy="105728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утка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643702" y="3214686"/>
            <a:ext cx="2174396" cy="184631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B0F0"/>
                </a:solidFill>
              </a:rPr>
              <a:t>Туки-туки-точки-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Уточка на кочке,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А утята в камышах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Ряску выловить спешат!</a:t>
            </a:r>
            <a:endParaRPr lang="ru-RU" sz="2000" dirty="0">
              <a:solidFill>
                <a:srgbClr val="00B0F0"/>
              </a:solidFill>
            </a:endParaRPr>
          </a:p>
        </p:txBody>
      </p:sp>
      <p:pic>
        <p:nvPicPr>
          <p:cNvPr id="5122" name="Picture 2" descr="C:\Users\admin\Desktop\домашние птицы\Утка-с-утятами-фото-1024x70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5465" r="15465"/>
          <a:stretch>
            <a:fillRect/>
          </a:stretch>
        </p:blipFill>
        <p:spPr bwMode="auto">
          <a:xfrm>
            <a:off x="53032" y="214290"/>
            <a:ext cx="6447794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68" y="1857364"/>
            <a:ext cx="1714488" cy="120014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гусь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929454" y="3429000"/>
            <a:ext cx="1888644" cy="177487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Длинная шея,</a:t>
            </a:r>
          </a:p>
          <a:p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Красные лапки,</a:t>
            </a:r>
          </a:p>
          <a:p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Щиплет за пятки, </a:t>
            </a:r>
          </a:p>
          <a:p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Беги без оглядки.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146" name="Picture 2" descr="C:\Users\admin\Desktop\домашние птицы\White-Italian-Goose-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2240" r="22240"/>
          <a:stretch>
            <a:fillRect/>
          </a:stretch>
        </p:blipFill>
        <p:spPr bwMode="auto">
          <a:xfrm>
            <a:off x="133734" y="142852"/>
            <a:ext cx="6724282" cy="6572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6" y="1285860"/>
            <a:ext cx="2031520" cy="112872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петух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143768" y="2857496"/>
            <a:ext cx="1674330" cy="177487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Всех я вовремя бужу, 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Хоть часов не завожу.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8194" name="Picture 2" descr="C:\Users\admin\Desktop\домашние птицы\depositphotos_43782811-stock-photo-wild-fowl-chicken-in-jungl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6703" r="16703"/>
          <a:stretch>
            <a:fillRect/>
          </a:stretch>
        </p:blipFill>
        <p:spPr bwMode="auto">
          <a:xfrm>
            <a:off x="142844" y="142852"/>
            <a:ext cx="6500858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90</TotalTime>
  <Words>95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«Домашние птицы»</vt:lpstr>
      <vt:lpstr>Слайд 2</vt:lpstr>
      <vt:lpstr>Курица</vt:lpstr>
      <vt:lpstr>индюк</vt:lpstr>
      <vt:lpstr>утка</vt:lpstr>
      <vt:lpstr>гусь</vt:lpstr>
      <vt:lpstr>петух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«Домашние птицы»</dc:title>
  <dc:creator>admin</dc:creator>
  <cp:lastModifiedBy>admin</cp:lastModifiedBy>
  <cp:revision>11</cp:revision>
  <dcterms:created xsi:type="dcterms:W3CDTF">2017-09-25T15:16:34Z</dcterms:created>
  <dcterms:modified xsi:type="dcterms:W3CDTF">2017-10-15T09:33:49Z</dcterms:modified>
</cp:coreProperties>
</file>