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A7638-E131-4808-A7BE-D7D8A9F17EE7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706BD-1F1D-4CE0-82F0-A1A2EA6A2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Pictures\PowerDVD 14\Snapshot\20151012-230504.PNG"/>
          <p:cNvPicPr>
            <a:picLocks noChangeAspect="1" noChangeArrowheads="1"/>
          </p:cNvPicPr>
          <p:nvPr/>
        </p:nvPicPr>
        <p:blipFill>
          <a:blip r:embed="rId2" cstate="print"/>
          <a:srcRect l="894" r="41010" b="36781"/>
          <a:stretch>
            <a:fillRect/>
          </a:stretch>
        </p:blipFill>
        <p:spPr bwMode="auto">
          <a:xfrm>
            <a:off x="251521" y="155404"/>
            <a:ext cx="8712968" cy="6513956"/>
          </a:xfrm>
          <a:prstGeom prst="rect">
            <a:avLst/>
          </a:prstGeom>
          <a:noFill/>
        </p:spPr>
      </p:pic>
    </p:spTree>
  </p:cSld>
  <p:clrMapOvr>
    <a:masterClrMapping/>
  </p:clrMapOvr>
  <p:transition advTm="589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андр\Pictures\PowerDVD 14\Snapshot\20151012-2307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</p:spPr>
      </p:pic>
    </p:spTree>
  </p:cSld>
  <p:clrMapOvr>
    <a:masterClrMapping/>
  </p:clrMapOvr>
  <p:transition advTm="5328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андр\Pictures\PowerDVD 14\Snapshot\20151012-2308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8952" cy="6264696"/>
          </a:xfrm>
          <a:prstGeom prst="rect">
            <a:avLst/>
          </a:prstGeom>
          <a:noFill/>
        </p:spPr>
      </p:pic>
    </p:spTree>
  </p:cSld>
  <p:clrMapOvr>
    <a:masterClrMapping/>
  </p:clrMapOvr>
  <p:transition advTm="5094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андр\Pictures\PowerDVD 14\Snapshot\20151012-2308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24936" cy="6264696"/>
          </a:xfrm>
          <a:prstGeom prst="rect">
            <a:avLst/>
          </a:prstGeom>
          <a:noFill/>
        </p:spPr>
      </p:pic>
    </p:spTree>
  </p:cSld>
  <p:clrMapOvr>
    <a:masterClrMapping/>
  </p:clrMapOvr>
  <p:transition advTm="5062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\Pictures\PowerDVD 14\Snapshot\20151012-2308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2" cy="6264696"/>
          </a:xfrm>
          <a:prstGeom prst="rect">
            <a:avLst/>
          </a:prstGeom>
          <a:noFill/>
        </p:spPr>
      </p:pic>
    </p:spTree>
  </p:cSld>
  <p:clrMapOvr>
    <a:masterClrMapping/>
  </p:clrMapOvr>
  <p:transition advTm="5688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лександр\Pictures\PowerDVD 14\Snapshot\20151012-23085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640960" cy="6048672"/>
          </a:xfrm>
          <a:prstGeom prst="rect">
            <a:avLst/>
          </a:prstGeom>
          <a:noFill/>
        </p:spPr>
      </p:pic>
    </p:spTree>
  </p:cSld>
  <p:clrMapOvr>
    <a:masterClrMapping/>
  </p:clrMapOvr>
  <p:transition advTm="5266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ксандр\Pictures\PowerDVD 14\Snapshot\20151012-2309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192688"/>
          </a:xfrm>
          <a:prstGeom prst="rect">
            <a:avLst/>
          </a:prstGeom>
          <a:noFill/>
        </p:spPr>
      </p:pic>
    </p:spTree>
  </p:cSld>
  <p:clrMapOvr>
    <a:masterClrMapping/>
  </p:clrMapOvr>
  <p:transition advTm="5343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лександр\Pictures\PowerDVD 14\Snapshot\20151012-2309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24936" cy="6192688"/>
          </a:xfrm>
          <a:prstGeom prst="rect">
            <a:avLst/>
          </a:prstGeom>
          <a:noFill/>
        </p:spPr>
      </p:pic>
    </p:spTree>
  </p:cSld>
  <p:clrMapOvr>
    <a:masterClrMapping/>
  </p:clrMapOvr>
  <p:transition advTm="5344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6</cp:revision>
  <dcterms:created xsi:type="dcterms:W3CDTF">2015-10-12T19:09:44Z</dcterms:created>
  <dcterms:modified xsi:type="dcterms:W3CDTF">2015-10-12T19:53:32Z</dcterms:modified>
</cp:coreProperties>
</file>