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71" r:id="rId13"/>
    <p:sldId id="269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51520" y="5085184"/>
            <a:ext cx="864096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28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Классный час на тему:</a:t>
            </a:r>
          </a:p>
          <a:p>
            <a:r>
              <a:rPr lang="ru-RU" altLang="ko-KR" sz="48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Знакомство с </a:t>
            </a:r>
            <a:r>
              <a:rPr lang="ru-RU" altLang="ko-KR" sz="4800" b="1" dirty="0" err="1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Госуслугами</a:t>
            </a:r>
            <a:r>
              <a:rPr lang="ru-RU" altLang="ko-KR" sz="48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.</a:t>
            </a:r>
            <a:endParaRPr lang="en-US" altLang="ko-KR" sz="48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524328" cy="129614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Какие документы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необходимы для регистрации?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134072" y="2636912"/>
            <a:ext cx="6563072" cy="3355777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Паспорт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СНИЛС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Медицинский полис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196752"/>
          </a:xfrm>
        </p:spPr>
        <p:txBody>
          <a:bodyPr/>
          <a:lstStyle/>
          <a:p>
            <a:pPr algn="ctr"/>
            <a:r>
              <a:rPr lang="ru-RU" sz="3200" dirty="0" smtClean="0"/>
              <a:t>Кто может помочь </a:t>
            </a:r>
            <a:br>
              <a:rPr lang="ru-RU" sz="3200" dirty="0" smtClean="0"/>
            </a:br>
            <a:r>
              <a:rPr lang="ru-RU" sz="3200" dirty="0" smtClean="0"/>
              <a:t>с регистрацией на портале </a:t>
            </a:r>
            <a:r>
              <a:rPr lang="ru-RU" sz="3200" dirty="0" err="1" smtClean="0"/>
              <a:t>Госуслуги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268760"/>
            <a:ext cx="6203032" cy="936104"/>
          </a:xfrm>
        </p:spPr>
        <p:txBody>
          <a:bodyPr/>
          <a:lstStyle/>
          <a:p>
            <a:r>
              <a:rPr lang="ru-RU" dirty="0" smtClean="0"/>
              <a:t>ГАУ  "</a:t>
            </a:r>
            <a:r>
              <a:rPr lang="ru-RU" b="1" dirty="0" smtClean="0"/>
              <a:t>МФЦ</a:t>
            </a:r>
            <a:r>
              <a:rPr lang="ru-RU" dirty="0" smtClean="0"/>
              <a:t>  </a:t>
            </a:r>
            <a:r>
              <a:rPr lang="ru-RU" dirty="0" err="1" smtClean="0"/>
              <a:t>Плесецкого</a:t>
            </a:r>
            <a:r>
              <a:rPr lang="ru-RU" dirty="0" smtClean="0"/>
              <a:t>  МР  АО»</a:t>
            </a:r>
          </a:p>
          <a:p>
            <a:r>
              <a:rPr lang="ru-RU" dirty="0" smtClean="0"/>
              <a:t>Адрес:   п.Плесецк , ул.Чапыгина, д.20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 l="-186" t="21878" r="1436" b="6247"/>
          <a:stretch>
            <a:fillRect/>
          </a:stretch>
        </p:blipFill>
        <p:spPr bwMode="auto">
          <a:xfrm>
            <a:off x="1691680" y="2348880"/>
            <a:ext cx="729628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259632" y="692696"/>
            <a:ext cx="7884368" cy="5904656"/>
          </a:xfrm>
        </p:spPr>
        <p:txBody>
          <a:bodyPr/>
          <a:lstStyle/>
          <a:p>
            <a:endParaRPr lang="ru-RU" sz="3600" dirty="0" smtClean="0"/>
          </a:p>
          <a:p>
            <a:r>
              <a:rPr lang="ru-RU" sz="3600" dirty="0" smtClean="0">
                <a:solidFill>
                  <a:srgbClr val="002060"/>
                </a:solidFill>
              </a:rPr>
              <a:t>Итак,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оформлять документы,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получать справки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теперь можно не выходя из дома. </a:t>
            </a:r>
          </a:p>
          <a:p>
            <a:pPr algn="ctr"/>
            <a:endParaRPr lang="ru-RU" sz="3600" dirty="0" smtClean="0"/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https://www.gosuslugi.ru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6778"/>
            <a:ext cx="6984776" cy="1069514"/>
          </a:xfrm>
        </p:spPr>
        <p:txBody>
          <a:bodyPr/>
          <a:lstStyle/>
          <a:p>
            <a:pPr algn="ctr"/>
            <a:r>
              <a:rPr lang="ru-RU" altLang="ko-KR" sz="3600" dirty="0" smtClean="0"/>
              <a:t>Какие  услуги  относятся </a:t>
            </a:r>
            <a:br>
              <a:rPr lang="ru-RU" altLang="ko-KR" sz="3600" dirty="0" smtClean="0"/>
            </a:br>
            <a:r>
              <a:rPr lang="ru-RU" altLang="ko-KR" sz="3600" dirty="0" smtClean="0"/>
              <a:t>к  государственным?</a:t>
            </a:r>
            <a:endParaRPr lang="ko-KR" alt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648073"/>
          </a:xfrm>
        </p:spPr>
        <p:txBody>
          <a:bodyPr/>
          <a:lstStyle/>
          <a:p>
            <a:pPr lvl="0"/>
            <a:r>
              <a:rPr lang="ru-RU" altLang="ko-K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ним относятся:</a:t>
            </a:r>
            <a:endParaRPr lang="en-US" altLang="ko-KR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1043608" y="2276872"/>
            <a:ext cx="7653536" cy="4248472"/>
          </a:xfrm>
        </p:spPr>
        <p:txBody>
          <a:bodyPr/>
          <a:lstStyle/>
          <a:p>
            <a:r>
              <a:rPr lang="ru-RU" altLang="ko-KR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 получение  паспорта гражданина РФ;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2.  запись на прием к врачу;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3.  з</a:t>
            </a:r>
            <a:r>
              <a:rPr lang="ru-RU" altLang="ko-KR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апись в детский сад;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4.  установление пенсии;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5.  поиск работы;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6.  выдача охотничьих билетов;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7.  регистрация брака;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8.  регистрация автомобиля;</a:t>
            </a:r>
          </a:p>
          <a:p>
            <a:pPr marL="342900" indent="-342900"/>
            <a:r>
              <a:rPr lang="ru-RU" altLang="ko-KR" sz="2400" dirty="0" smtClean="0">
                <a:solidFill>
                  <a:srgbClr val="C00000"/>
                </a:solidFill>
              </a:rPr>
              <a:t>9.  штрафы ГИБДД  и др.</a:t>
            </a:r>
          </a:p>
          <a:p>
            <a:pPr marL="342900" indent="-342900">
              <a:buAutoNum type="arabicPeriod" startAt="3"/>
            </a:pP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524328" cy="880874"/>
          </a:xfrm>
        </p:spPr>
        <p:txBody>
          <a:bodyPr/>
          <a:lstStyle/>
          <a:p>
            <a:pPr algn="ctr"/>
            <a:r>
              <a:rPr lang="ru-RU" altLang="ko-KR" sz="3600" dirty="0" smtClean="0">
                <a:solidFill>
                  <a:srgbClr val="002060"/>
                </a:solidFill>
              </a:rPr>
              <a:t>Как записать ребенка в детский сад?</a:t>
            </a:r>
            <a:endParaRPr lang="ko-KR" altLang="en-US" sz="3600" dirty="0">
              <a:solidFill>
                <a:srgbClr val="00206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ko-KR" sz="3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Раньше:</a:t>
            </a:r>
            <a:endParaRPr lang="en-US" altLang="ko-KR" sz="36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763688" y="2420888"/>
            <a:ext cx="7200800" cy="3960440"/>
          </a:xfrm>
        </p:spPr>
        <p:txBody>
          <a:bodyPr/>
          <a:lstStyle/>
          <a:p>
            <a:r>
              <a:rPr lang="ru-RU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 Прийти в ближайший детский сад;</a:t>
            </a:r>
          </a:p>
          <a:p>
            <a:pPr marL="342900" indent="-342900">
              <a:buAutoNum type="arabicPeriod" startAt="2"/>
            </a:pPr>
            <a:r>
              <a:rPr lang="ru-RU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Найти заведующую;</a:t>
            </a:r>
          </a:p>
          <a:p>
            <a:pPr marL="342900" indent="-342900">
              <a:buAutoNum type="arabicPeriod" startAt="2"/>
            </a:pPr>
            <a:r>
              <a:rPr lang="ru-RU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Написать заявление о приеме в детский сад;</a:t>
            </a:r>
          </a:p>
          <a:p>
            <a:pPr marL="342900" indent="-342900">
              <a:buAutoNum type="arabicPeriod" startAt="2"/>
            </a:pPr>
            <a:r>
              <a:rPr lang="ru-RU" altLang="ko-K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Периодически приходить или звонить о наличии места. </a:t>
            </a:r>
            <a:endParaRPr lang="ko-KR" alt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674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524328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Как записаться на прием к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врачу?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484784"/>
            <a:ext cx="6563072" cy="792088"/>
          </a:xfrm>
        </p:spPr>
        <p:txBody>
          <a:bodyPr/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Раньше: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259632" y="2780928"/>
            <a:ext cx="7632848" cy="3211761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3600" dirty="0" smtClean="0"/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Прийти в больницу;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Занять очередь в регистратуру;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 Взять талон на прием к врачу.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9807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Как получить паспорт?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836712"/>
            <a:ext cx="6563072" cy="72008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Раньше: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475656" y="1556792"/>
            <a:ext cx="7668344" cy="511256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Собрать справки для оформления 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паспорта;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2.  Приехать в </a:t>
            </a:r>
            <a:r>
              <a:rPr lang="ru-RU" sz="2800" dirty="0" smtClean="0">
                <a:solidFill>
                  <a:srgbClr val="002060"/>
                </a:solidFill>
              </a:rPr>
              <a:t>районный центр</a:t>
            </a:r>
            <a:r>
              <a:rPr lang="ru-RU" sz="2800" dirty="0" smtClean="0">
                <a:solidFill>
                  <a:srgbClr val="002060"/>
                </a:solidFill>
              </a:rPr>
              <a:t>;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3.  Найти отделение полиции;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4.  Обратиться в «паспортный стол»;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5.  Занять очередь, чтоб написать 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заявление;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6.  Ждать несколько дней;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7.  Снова приехать в «паспортный стол» 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за получением документа.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122413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Как сейчас  можно оформлять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справки и документы, не выходя из дома?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772816"/>
            <a:ext cx="7067128" cy="432048"/>
          </a:xfrm>
        </p:spPr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Правильный ответ: через Интернет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 b="52240"/>
          <a:stretch>
            <a:fillRect/>
          </a:stretch>
        </p:blipFill>
        <p:spPr bwMode="auto">
          <a:xfrm>
            <a:off x="323528" y="2708920"/>
            <a:ext cx="866935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 l="2496" t="3573" r="1785" b="3565"/>
          <a:stretch>
            <a:fillRect/>
          </a:stretch>
        </p:blipFill>
        <p:spPr bwMode="auto">
          <a:xfrm>
            <a:off x="539552" y="188640"/>
            <a:ext cx="8359828" cy="648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2474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Что надо сделать,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чтобы получить </a:t>
            </a:r>
            <a:r>
              <a:rPr lang="ru-RU" sz="3200" dirty="0" err="1" smtClean="0">
                <a:solidFill>
                  <a:srgbClr val="C00000"/>
                </a:solidFill>
              </a:rPr>
              <a:t>госуслугу</a:t>
            </a:r>
            <a:r>
              <a:rPr lang="ru-RU" sz="3200" dirty="0" smtClean="0">
                <a:solidFill>
                  <a:srgbClr val="C00000"/>
                </a:solidFill>
              </a:rPr>
              <a:t>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576064"/>
          </a:xfrm>
        </p:spPr>
        <p:txBody>
          <a:bodyPr/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1.  Зарегистрироваться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60038"/>
            <a:ext cx="5976664" cy="478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 l="29000" t="7500" r="31000" b="13750"/>
          <a:stretch>
            <a:fillRect/>
          </a:stretch>
        </p:blipFill>
        <p:spPr bwMode="auto">
          <a:xfrm>
            <a:off x="3204992" y="332657"/>
            <a:ext cx="3959296" cy="623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253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Слайд 1</vt:lpstr>
      <vt:lpstr>Какие  услуги  относятся  к  государственным?</vt:lpstr>
      <vt:lpstr>Как записать ребенка в детский сад?</vt:lpstr>
      <vt:lpstr>Как записаться на прием к  врачу?</vt:lpstr>
      <vt:lpstr>Как получить паспорт?</vt:lpstr>
      <vt:lpstr>Как сейчас  можно оформлять  справки и документы, не выходя из дома?</vt:lpstr>
      <vt:lpstr>Слайд 7</vt:lpstr>
      <vt:lpstr>Что надо сделать,  чтобы получить госуслугу?</vt:lpstr>
      <vt:lpstr>Слайд 9</vt:lpstr>
      <vt:lpstr>Какие документы  необходимы для регистрации?</vt:lpstr>
      <vt:lpstr>Кто может помочь  с регистрацией на портале Госуслуги?</vt:lpstr>
      <vt:lpstr>Слайд 12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Admin</cp:lastModifiedBy>
  <cp:revision>50</cp:revision>
  <dcterms:created xsi:type="dcterms:W3CDTF">2014-04-01T16:35:38Z</dcterms:created>
  <dcterms:modified xsi:type="dcterms:W3CDTF">2017-10-15T16:31:24Z</dcterms:modified>
</cp:coreProperties>
</file>