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78" r:id="rId2"/>
    <p:sldId id="276" r:id="rId3"/>
    <p:sldId id="277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8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8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8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advTm="8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Tm="8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advTm="8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advTm="8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advTm="8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8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8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advTm="8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advTm="800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85794"/>
            <a:ext cx="7815290" cy="928694"/>
          </a:xfrm>
        </p:spPr>
        <p:txBody>
          <a:bodyPr/>
          <a:lstStyle/>
          <a:p>
            <a:r>
              <a:rPr lang="ru-RU" dirty="0" smtClean="0"/>
              <a:t>Презентация  «День матери.»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3357562"/>
            <a:ext cx="6172200" cy="1371600"/>
          </a:xfrm>
        </p:spPr>
        <p:txBody>
          <a:bodyPr/>
          <a:lstStyle/>
          <a:p>
            <a:r>
              <a:rPr lang="ru-RU" dirty="0" smtClean="0"/>
              <a:t>Воспитатель </a:t>
            </a:r>
            <a:r>
              <a:rPr lang="ru-RU" dirty="0" err="1" smtClean="0"/>
              <a:t>Куляк</a:t>
            </a:r>
            <a:r>
              <a:rPr lang="ru-RU" dirty="0" smtClean="0"/>
              <a:t> Т,А.</a:t>
            </a:r>
          </a:p>
          <a:p>
            <a:r>
              <a:rPr lang="ru-RU" dirty="0" smtClean="0"/>
              <a:t> </a:t>
            </a:r>
            <a:r>
              <a:rPr lang="ru-RU" dirty="0" smtClean="0"/>
              <a:t>Краснодарский край </a:t>
            </a:r>
            <a:r>
              <a:rPr lang="ru-RU" dirty="0" err="1" smtClean="0"/>
              <a:t>Курганинский</a:t>
            </a:r>
            <a:r>
              <a:rPr lang="ru-RU" dirty="0" smtClean="0"/>
              <a:t> Район. </a:t>
            </a:r>
          </a:p>
          <a:p>
            <a:r>
              <a:rPr lang="ru-RU" dirty="0" err="1" smtClean="0"/>
              <a:t>Ст</a:t>
            </a:r>
            <a:r>
              <a:rPr lang="ru-RU" dirty="0" smtClean="0"/>
              <a:t> .Петропавловская МБДОУ№16. </a:t>
            </a:r>
            <a:endParaRPr lang="ru-RU" dirty="0"/>
          </a:p>
        </p:txBody>
      </p:sp>
    </p:spTree>
  </p:cSld>
  <p:clrMapOvr>
    <a:masterClrMapping/>
  </p:clrMapOvr>
  <p:transition advTm="800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alenka\Desktop\p-0554f7fe8c6367.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8001056" cy="6215106"/>
          </a:xfrm>
          <a:prstGeom prst="rect">
            <a:avLst/>
          </a:prstGeom>
          <a:noFill/>
        </p:spPr>
      </p:pic>
    </p:spTree>
  </p:cSld>
  <p:clrMapOvr>
    <a:masterClrMapping/>
  </p:clrMapOvr>
  <p:transition advTm="8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alenka\Desktop\jmrEduA8oI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143932" cy="5905500"/>
          </a:xfrm>
          <a:prstGeom prst="rect">
            <a:avLst/>
          </a:prstGeom>
          <a:noFill/>
        </p:spPr>
      </p:pic>
    </p:spTree>
  </p:cSld>
  <p:clrMapOvr>
    <a:masterClrMapping/>
  </p:clrMapOvr>
  <p:transition advTm="8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alenka\Desktop\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7"/>
            <a:ext cx="8143932" cy="6072229"/>
          </a:xfrm>
          <a:prstGeom prst="rect">
            <a:avLst/>
          </a:prstGeom>
          <a:noFill/>
        </p:spPr>
      </p:pic>
    </p:spTree>
  </p:cSld>
  <p:clrMapOvr>
    <a:masterClrMapping/>
  </p:clrMapOvr>
  <p:transition advTm="800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C:\Users\alenka\Desktop\5cf1NkX0QK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072494" cy="6286544"/>
          </a:xfrm>
          <a:prstGeom prst="rect">
            <a:avLst/>
          </a:prstGeom>
          <a:noFill/>
        </p:spPr>
      </p:pic>
    </p:spTree>
  </p:cSld>
  <p:clrMapOvr>
    <a:masterClrMapping/>
  </p:clrMapOvr>
  <p:transition advTm="800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C:\Users\alenka\Desktop\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143932" cy="6215106"/>
          </a:xfrm>
          <a:prstGeom prst="rect">
            <a:avLst/>
          </a:prstGeom>
          <a:noFill/>
        </p:spPr>
      </p:pic>
    </p:spTree>
  </p:cSld>
  <p:clrMapOvr>
    <a:masterClrMapping/>
  </p:clrMapOvr>
  <p:transition advTm="800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alenka\Desktop\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7966104" cy="6072230"/>
          </a:xfrm>
          <a:prstGeom prst="rect">
            <a:avLst/>
          </a:prstGeom>
          <a:noFill/>
        </p:spPr>
      </p:pic>
    </p:spTree>
  </p:cSld>
  <p:clrMapOvr>
    <a:masterClrMapping/>
  </p:clrMapOvr>
  <p:transition advTm="800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alenka\Desktop\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143932" cy="6215106"/>
          </a:xfrm>
          <a:prstGeom prst="rect">
            <a:avLst/>
          </a:prstGeom>
          <a:noFill/>
        </p:spPr>
      </p:pic>
    </p:spTree>
  </p:cSld>
  <p:clrMapOvr>
    <a:masterClrMapping/>
  </p:clrMapOvr>
  <p:transition advTm="800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alenka\Desktop\aqpP4jtqPO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7858180" cy="6215106"/>
          </a:xfrm>
          <a:prstGeom prst="rect">
            <a:avLst/>
          </a:prstGeom>
          <a:noFill/>
        </p:spPr>
      </p:pic>
    </p:spTree>
  </p:cSld>
  <p:clrMapOvr>
    <a:masterClrMapping/>
  </p:clrMapOvr>
  <p:transition advTm="800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alenka\Desktop\den_mater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8161367" cy="6286544"/>
          </a:xfrm>
          <a:prstGeom prst="rect">
            <a:avLst/>
          </a:prstGeom>
          <a:noFill/>
        </p:spPr>
      </p:pic>
    </p:spTree>
  </p:cSld>
  <p:clrMapOvr>
    <a:masterClrMapping/>
  </p:clrMapOvr>
  <p:transition advTm="800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alenka\Desktop\5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00042"/>
            <a:ext cx="8001056" cy="5929354"/>
          </a:xfrm>
          <a:prstGeom prst="rect">
            <a:avLst/>
          </a:prstGeom>
          <a:noFill/>
        </p:spPr>
      </p:pic>
    </p:spTree>
  </p:cSld>
  <p:clrMapOvr>
    <a:masterClrMapping/>
  </p:clrMapOvr>
  <p:transition advTm="8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lenka\Desktop\UD5XVA2tT3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8072494" cy="614366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1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alenka\Desktop\lesko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215370" cy="6143668"/>
          </a:xfrm>
          <a:prstGeom prst="rect">
            <a:avLst/>
          </a:prstGeom>
          <a:noFill/>
        </p:spPr>
      </p:pic>
    </p:spTree>
  </p:cSld>
  <p:clrMapOvr>
    <a:masterClrMapping/>
  </p:clrMapOvr>
  <p:transition advTm="800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459" name="Picture 3" descr="C:\Users\alenka\Desktop\13533656523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8072494" cy="6143668"/>
          </a:xfrm>
          <a:prstGeom prst="rect">
            <a:avLst/>
          </a:prstGeom>
          <a:noFill/>
        </p:spPr>
      </p:pic>
    </p:spTree>
  </p:cSld>
  <p:clrMapOvr>
    <a:masterClrMapping/>
  </p:clrMapOvr>
  <p:transition advTm="800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Users\alenka\Desktop\5cf1NkX0QK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8001056" cy="6215106"/>
          </a:xfrm>
          <a:prstGeom prst="rect">
            <a:avLst/>
          </a:prstGeom>
          <a:noFill/>
        </p:spPr>
      </p:pic>
    </p:spTree>
  </p:cSld>
  <p:clrMapOvr>
    <a:masterClrMapping/>
  </p:clrMapOvr>
  <p:transition advTm="8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85728"/>
            <a:ext cx="7219976" cy="228601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lenka\Desktop\sm_full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14290"/>
            <a:ext cx="8072494" cy="614366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lenka\Desktop\0_6bfa7_25924a2b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7815288" cy="6143668"/>
          </a:xfrm>
          <a:prstGeom prst="rect">
            <a:avLst/>
          </a:prstGeom>
          <a:noFill/>
        </p:spPr>
      </p:pic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alenka\Desktop\560d5d711bd48ae1f004f730e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8343930" cy="614366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 descr="C:\Users\alenka\Desktop\jmrEduA8oI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042302" cy="6191252"/>
          </a:xfrm>
          <a:prstGeom prst="rect">
            <a:avLst/>
          </a:prstGeom>
          <a:noFill/>
        </p:spPr>
      </p:pic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 descr="C:\Users\alenka\Desktop\9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8001056" cy="6286544"/>
          </a:xfrm>
          <a:prstGeom prst="rect">
            <a:avLst/>
          </a:prstGeom>
          <a:noFill/>
        </p:spPr>
      </p:pic>
    </p:spTree>
  </p:cSld>
  <p:clrMapOvr>
    <a:masterClrMapping/>
  </p:clrMapOvr>
  <p:transition advTm="8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alenka\Desktop\55fbc75c5488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358246" cy="6286544"/>
          </a:xfrm>
          <a:prstGeom prst="rect">
            <a:avLst/>
          </a:prstGeom>
          <a:noFill/>
        </p:spPr>
      </p:pic>
    </p:spTree>
  </p:cSld>
  <p:clrMapOvr>
    <a:masterClrMapping/>
  </p:clrMapOvr>
  <p:transition advTm="8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alenka\Desktop\16386517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8001056" cy="6143668"/>
          </a:xfrm>
          <a:prstGeom prst="rect">
            <a:avLst/>
          </a:prstGeom>
          <a:noFill/>
        </p:spPr>
      </p:pic>
    </p:spTree>
  </p:cSld>
  <p:clrMapOvr>
    <a:masterClrMapping/>
  </p:clrMapOvr>
  <p:transition advTm="8000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251</TotalTime>
  <Words>22</Words>
  <PresentationFormat>Экран (4:3)</PresentationFormat>
  <Paragraphs>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Эркер</vt:lpstr>
      <vt:lpstr>Презентация  «День матери.»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alenka</dc:creator>
  <cp:lastModifiedBy>alenka</cp:lastModifiedBy>
  <cp:revision>30</cp:revision>
  <dcterms:created xsi:type="dcterms:W3CDTF">2015-11-28T14:39:36Z</dcterms:created>
  <dcterms:modified xsi:type="dcterms:W3CDTF">2017-10-15T17:16:23Z</dcterms:modified>
</cp:coreProperties>
</file>