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07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926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660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112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81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8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23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26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03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906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75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67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96FA6-FAF3-4897-A49E-7ED1EA8E11F9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1D508-5190-428C-BF83-3BFA1542A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757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7014" y="571500"/>
            <a:ext cx="8430986" cy="29384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 ОБЩАЯ СТРАТЕГИЯ ПО СОЗДАНИЮ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 СРЕДЫ В ДОУ И СЕМЬЕ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4310742"/>
            <a:ext cx="6466114" cy="94705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Копылова Е.Н.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58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1039905" y="1129553"/>
            <a:ext cx="5342966" cy="504741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ДОУ: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Осуществлять закаливающие процедуры с использованием воды, воздуха, солнечных лучей в соответствии с состоянием здоровья,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рекомендациями врача, условиями ДОУ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741459" y="1129553"/>
            <a:ext cx="4823011" cy="504741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Осуществлять закаливающие процедуры с использованием воды, воздуха, солнечных лучей в соответствии с состоянием здоровья, рекомендациями врача,  домашними условиями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590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950259" y="1541929"/>
            <a:ext cx="4554070" cy="4635034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ДОУ: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родителей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литературы,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являющейся педагогически ценной.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813176" y="1541929"/>
            <a:ext cx="4625789" cy="4635034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Создание библиотеки детской и энциклопедической литературы, содержание которой способствует формированию у детей привычки к здоровому образу жизни.</a:t>
            </a:r>
          </a:p>
        </p:txBody>
      </p:sp>
    </p:spTree>
    <p:extLst>
      <p:ext uri="{BB962C8B-B14F-4D97-AF65-F5344CB8AC3E}">
        <p14:creationId xmlns:p14="http://schemas.microsoft.com/office/powerpoint/2010/main" val="588013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90918" y="365125"/>
            <a:ext cx="10062882" cy="1325563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ДОУ, и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97741"/>
            <a:ext cx="10515600" cy="3514165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Личный пример взрослых родителей 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«Мы – за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жизни!»: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 от вредных привычек; участие в спортивных соревнованиях;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прогулки; здоровое питание; соблюдение режима дня; двигательная активность и т.п.</a:t>
            </a:r>
          </a:p>
        </p:txBody>
      </p:sp>
    </p:spTree>
    <p:extLst>
      <p:ext uri="{BB962C8B-B14F-4D97-AF65-F5344CB8AC3E}">
        <p14:creationId xmlns:p14="http://schemas.microsoft.com/office/powerpoint/2010/main" val="310961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1129552" y="1649506"/>
            <a:ext cx="4392707" cy="4527457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ДОУ: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Обогащать знания детей о жизни и деятельности людей, ведущих здоровый образ жизни.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777318" y="1649506"/>
            <a:ext cx="4643717" cy="4527457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сферу реальных контактов с людьми, ведущими здоровый образ жизни.</a:t>
            </a:r>
          </a:p>
        </p:txBody>
      </p:sp>
    </p:spTree>
    <p:extLst>
      <p:ext uri="{BB962C8B-B14F-4D97-AF65-F5344CB8AC3E}">
        <p14:creationId xmlns:p14="http://schemas.microsoft.com/office/powerpoint/2010/main" val="145502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6424" y="555812"/>
            <a:ext cx="10219763" cy="598211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Здоровые дети - в здоровой семье,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Здоровые семьи - в здоровой стране,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Здоровые страны - планета здорова,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 - какое прекрасное слово!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 пусть на здоровой планете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Растут здоровые дети!</a:t>
            </a:r>
            <a:endParaRPr lang="ru-RU" sz="40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44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88894"/>
            <a:ext cx="10515600" cy="2366682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89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 idx="4294967295"/>
          </p:nvPr>
        </p:nvSpPr>
        <p:spPr>
          <a:xfrm>
            <a:off x="0" y="114300"/>
            <a:ext cx="10515600" cy="15763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sz="half" idx="4294967295"/>
          </p:nvPr>
        </p:nvSpPr>
        <p:spPr>
          <a:xfrm>
            <a:off x="914400" y="1384753"/>
            <a:ext cx="5181600" cy="4351338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ДОУ: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1. В группе создавать условия   для свободной двигательной деятельности детей.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half" idx="4294967295"/>
          </p:nvPr>
        </p:nvSpPr>
        <p:spPr>
          <a:xfrm>
            <a:off x="6536872" y="1384753"/>
            <a:ext cx="5181600" cy="4351338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семье: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1. По мере материальной возможности, позаботиться о создании условий для физического развития детей.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56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898070" y="979714"/>
            <a:ext cx="5110844" cy="5197249"/>
          </a:xfrm>
          <a:blipFill>
            <a:blip r:embed="rId2"/>
            <a:stretch>
              <a:fillRect/>
            </a:stretch>
          </a:blipFill>
        </p:spPr>
        <p:txBody>
          <a:bodyPr anchor="ctr"/>
          <a:lstStyle/>
          <a:p>
            <a:pPr marL="0" indent="0" algn="ct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ДОУ: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Пропагандировать среди родителей игры и игрушки, являющиеся педагогически ценными. Разъяснять родителям негативное воздействие отдельных видов игрушек на психику и развитие детей.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351815" y="979714"/>
            <a:ext cx="5225142" cy="5197249"/>
          </a:xfrm>
          <a:blipFill>
            <a:blip r:embed="rId2"/>
            <a:stretch>
              <a:fillRect/>
            </a:stretch>
          </a:blipFill>
        </p:spPr>
        <p:txBody>
          <a:bodyPr anchor="t"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Желательно приобрести несколько настольно-печатных игр (учитывая возраст детей) по формированию привычки к здоровому образу жизни.</a:t>
            </a:r>
          </a:p>
        </p:txBody>
      </p:sp>
    </p:spTree>
    <p:extLst>
      <p:ext uri="{BB962C8B-B14F-4D97-AF65-F5344CB8AC3E}">
        <p14:creationId xmlns:p14="http://schemas.microsoft.com/office/powerpoint/2010/main" val="61837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865413" y="1188810"/>
            <a:ext cx="5110843" cy="4351338"/>
          </a:xfrm>
          <a:blipFill>
            <a:blip r:embed="rId2"/>
            <a:stretch>
              <a:fillRect/>
            </a:stretch>
          </a:blipFill>
        </p:spPr>
        <p:txBody>
          <a:bodyPr anchor="ctr"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ДОУ:   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Пропагандировать опыт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полезных привычек - как основу становления характера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662058" y="1188810"/>
            <a:ext cx="5012872" cy="4351339"/>
          </a:xfrm>
          <a:blipFill>
            <a:blip r:embed="rId2"/>
            <a:stretch>
              <a:fillRect/>
            </a:stretch>
          </a:blipFill>
        </p:spPr>
        <p:txBody>
          <a:bodyPr anchor="t"/>
          <a:lstStyle/>
          <a:p>
            <a:pPr marL="0" indent="0" algn="ctr">
              <a:spcBef>
                <a:spcPts val="0"/>
              </a:spcBef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семье:   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огласовывать выполнение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режима дня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выходные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96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1077686" y="1240971"/>
            <a:ext cx="4800600" cy="4935992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ДОУ: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Оказывать постоянное внимание и проявлять уважение к выбору подвижных игр. Привлекать детей, обучающихся в различных спортивных секциях.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221186" y="1240971"/>
            <a:ext cx="5486400" cy="4935992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семье: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Вспоминать о своем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рассказывать,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видами спорта вы любили заниматься, в какие подвижные игры вы играли со сверстниками.</a:t>
            </a:r>
          </a:p>
        </p:txBody>
      </p:sp>
    </p:spTree>
    <p:extLst>
      <p:ext uri="{BB962C8B-B14F-4D97-AF65-F5344CB8AC3E}">
        <p14:creationId xmlns:p14="http://schemas.microsoft.com/office/powerpoint/2010/main" val="235295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9956" y="365125"/>
            <a:ext cx="10063843" cy="1325563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ДОУ, и в семье: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Создавать благоприятную гигиеническую обстановку, предусматривающую систематическое проветривание и поддержание температуры воздуха +20 +22 °С.</a:t>
            </a:r>
          </a:p>
        </p:txBody>
      </p:sp>
    </p:spTree>
    <p:extLst>
      <p:ext uri="{BB962C8B-B14F-4D97-AF65-F5344CB8AC3E}">
        <p14:creationId xmlns:p14="http://schemas.microsoft.com/office/powerpoint/2010/main" val="342100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1077686" y="1583871"/>
            <a:ext cx="4800600" cy="4593092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ДОУ: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Соблюдение требований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СанПиНа по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жизни детей в ДОУ.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727372" y="1583871"/>
            <a:ext cx="4718958" cy="4593092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семье: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Дома оборудовать рабочее место ребенка, правильно расположив его по отношению к окну.</a:t>
            </a:r>
          </a:p>
        </p:txBody>
      </p:sp>
    </p:spTree>
    <p:extLst>
      <p:ext uri="{BB962C8B-B14F-4D97-AF65-F5344CB8AC3E}">
        <p14:creationId xmlns:p14="http://schemas.microsoft.com/office/powerpoint/2010/main" val="3864117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8556" y="365125"/>
            <a:ext cx="9835243" cy="1325563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ДОУ, и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5656" y="2090057"/>
            <a:ext cx="10178143" cy="3216729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600" dirty="0" smtClean="0"/>
              <a:t>   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Добиваться самостоятельного выполнения детьми всех гигиенических процедур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3296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0586" y="365125"/>
            <a:ext cx="9933214" cy="1325563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ДОУ, и в семье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8" y="2294965"/>
            <a:ext cx="10308771" cy="3387377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Уделять особое внимание культуре поведения ребенка за столом.</a:t>
            </a:r>
          </a:p>
        </p:txBody>
      </p:sp>
    </p:spTree>
    <p:extLst>
      <p:ext uri="{BB962C8B-B14F-4D97-AF65-F5344CB8AC3E}">
        <p14:creationId xmlns:p14="http://schemas.microsoft.com/office/powerpoint/2010/main" val="19867002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479</Words>
  <Application>Microsoft Office PowerPoint</Application>
  <PresentationFormat>Широкоэкранный</PresentationFormat>
  <Paragraphs>77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ЗАДАЧИ И ОБЩАЯ СТРАТЕГИЯ ПО СОЗДАНИЮ ЗДОРОВЬЕСБЕРЕГАЮЩЕЙ СРЕДЫ В ДОУ И СЕМЬЕ</vt:lpstr>
      <vt:lpstr>      </vt:lpstr>
      <vt:lpstr>Презентация PowerPoint</vt:lpstr>
      <vt:lpstr>Презентация PowerPoint</vt:lpstr>
      <vt:lpstr>Презентация PowerPoint</vt:lpstr>
      <vt:lpstr>        и в ДОУ, и в семье:</vt:lpstr>
      <vt:lpstr>Презентация PowerPoint</vt:lpstr>
      <vt:lpstr>и в ДОУ, и в семье:</vt:lpstr>
      <vt:lpstr> и в ДОУ, и в семье</vt:lpstr>
      <vt:lpstr>Презентация PowerPoint</vt:lpstr>
      <vt:lpstr>Презентация PowerPoint</vt:lpstr>
      <vt:lpstr> и в ДОУ, и в семье:</vt:lpstr>
      <vt:lpstr>Презентация PowerPoint</vt:lpstr>
      <vt:lpstr>Презентация PowerPoint</vt:lpstr>
      <vt:lpstr>        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И ОБЩАЯ СТРАТЕГИЯ ПО СОЗДАНИЮ ЗДОРОВЬЕСБЕРЕГАЮЩЕЙ СРЕДЫ В ДЕТСКОМ САДУ И ДОМА</dc:title>
  <dc:creator>Toshiba</dc:creator>
  <cp:lastModifiedBy>Toshiba</cp:lastModifiedBy>
  <cp:revision>20</cp:revision>
  <dcterms:created xsi:type="dcterms:W3CDTF">2017-10-15T04:34:09Z</dcterms:created>
  <dcterms:modified xsi:type="dcterms:W3CDTF">2017-10-15T19:27:18Z</dcterms:modified>
</cp:coreProperties>
</file>