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1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156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270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9432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287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9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03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87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5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20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94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25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7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04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2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EEB2A-D5DA-49F6-9DF2-21E050C1B171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4064E3-1705-4396-83ED-2CF1B9210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3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7003774" cy="13716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Овощи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45426"/>
            <a:ext cx="9144000" cy="9342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Подготовила: </a:t>
            </a:r>
            <a:r>
              <a:rPr lang="ru-RU" sz="3200" dirty="0" err="1" smtClean="0"/>
              <a:t>Телеш</a:t>
            </a:r>
            <a:r>
              <a:rPr lang="ru-RU" sz="3200" dirty="0" smtClean="0"/>
              <a:t> Я.В.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251" y="1769164"/>
            <a:ext cx="6170445" cy="296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07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каких овощей мы варим ЩИ?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84" y="1908312"/>
            <a:ext cx="3515353" cy="23100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297" y="1690688"/>
            <a:ext cx="3447287" cy="24885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32" y="4482157"/>
            <a:ext cx="3184242" cy="21236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218965"/>
            <a:ext cx="3537105" cy="264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62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Над землёй зелёный хвост,</a:t>
            </a:r>
            <a:br>
              <a:rPr lang="ru-RU" sz="3200" dirty="0" smtClean="0"/>
            </a:br>
            <a:r>
              <a:rPr lang="ru-RU" sz="3200" dirty="0" smtClean="0"/>
              <a:t>Под землёю красный нос.</a:t>
            </a:r>
            <a:br>
              <a:rPr lang="ru-RU" sz="3200" dirty="0" smtClean="0"/>
            </a:br>
            <a:r>
              <a:rPr lang="ru-RU" sz="3200" dirty="0" smtClean="0"/>
              <a:t>Зайчик уплетает ловко...</a:t>
            </a:r>
            <a:br>
              <a:rPr lang="ru-RU" sz="3200" dirty="0" smtClean="0"/>
            </a:br>
            <a:r>
              <a:rPr lang="ru-RU" sz="3200" dirty="0" smtClean="0"/>
              <a:t>Как зовут её? ...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7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904" y="439496"/>
            <a:ext cx="7772400" cy="561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8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Огурец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45157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Огурец растёт на грядке,</a:t>
            </a:r>
            <a:br>
              <a:rPr lang="ru-RU" dirty="0" smtClean="0"/>
            </a:br>
            <a:r>
              <a:rPr lang="ru-RU" dirty="0" smtClean="0"/>
              <a:t>Он играет с нами в прятки</a:t>
            </a:r>
            <a:br>
              <a:rPr lang="ru-RU" dirty="0" smtClean="0"/>
            </a:br>
            <a:r>
              <a:rPr lang="ru-RU" dirty="0" smtClean="0"/>
              <a:t>Как же нам его найти?</a:t>
            </a:r>
            <a:br>
              <a:rPr lang="ru-RU" dirty="0" smtClean="0"/>
            </a:br>
            <a:r>
              <a:rPr lang="ru-RU" dirty="0" smtClean="0"/>
              <a:t>Средь такой большой листвы.</a:t>
            </a:r>
            <a:br>
              <a:rPr lang="ru-RU" dirty="0" smtClean="0"/>
            </a:br>
            <a:r>
              <a:rPr lang="ru-RU" dirty="0" smtClean="0"/>
              <a:t>И огурчик и листва,</a:t>
            </a:r>
            <a:br>
              <a:rPr lang="ru-RU" dirty="0" smtClean="0"/>
            </a:br>
            <a:r>
              <a:rPr lang="ru-RU" dirty="0" smtClean="0"/>
              <a:t>И высокая трава</a:t>
            </a:r>
            <a:br>
              <a:rPr lang="ru-RU" dirty="0" smtClean="0"/>
            </a:br>
            <a:r>
              <a:rPr lang="ru-RU" dirty="0" smtClean="0"/>
              <a:t>Все зелёное вокруг</a:t>
            </a:r>
            <a:br>
              <a:rPr lang="ru-RU" dirty="0" smtClean="0"/>
            </a:br>
            <a:r>
              <a:rPr lang="ru-RU" dirty="0" smtClean="0"/>
              <a:t>Как найти его нам друг?</a:t>
            </a:r>
            <a:br>
              <a:rPr lang="ru-RU" dirty="0" smtClean="0"/>
            </a:br>
            <a:r>
              <a:rPr lang="ru-RU" dirty="0" smtClean="0"/>
              <a:t>Мы с тобой листу раздвинем</a:t>
            </a:r>
            <a:br>
              <a:rPr lang="ru-RU" dirty="0" smtClean="0"/>
            </a:br>
            <a:r>
              <a:rPr lang="ru-RU" dirty="0" smtClean="0"/>
              <a:t>И посмотрим, что внутри,</a:t>
            </a:r>
            <a:br>
              <a:rPr lang="ru-RU" dirty="0" smtClean="0"/>
            </a:br>
            <a:r>
              <a:rPr lang="ru-RU" dirty="0" smtClean="0"/>
              <a:t>На земле лежит огурчик</a:t>
            </a:r>
            <a:br>
              <a:rPr lang="ru-RU" dirty="0" smtClean="0"/>
            </a:br>
            <a:r>
              <a:rPr lang="ru-RU" dirty="0" smtClean="0"/>
              <a:t>Поскорей его сорви!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87" y="1027906"/>
            <a:ext cx="5605669" cy="388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64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Огородный помидор –</a:t>
            </a:r>
            <a:br>
              <a:rPr lang="ru-RU" dirty="0" smtClean="0"/>
            </a:br>
            <a:r>
              <a:rPr lang="ru-RU" dirty="0" smtClean="0"/>
              <a:t>Как дорожный светофор.</a:t>
            </a:r>
            <a:br>
              <a:rPr lang="ru-RU" dirty="0" smtClean="0"/>
            </a:br>
            <a:r>
              <a:rPr lang="ru-RU" dirty="0" smtClean="0"/>
              <a:t>Если зелен он на грядке,</a:t>
            </a:r>
            <a:br>
              <a:rPr lang="ru-RU" dirty="0" smtClean="0"/>
            </a:br>
            <a:r>
              <a:rPr lang="ru-RU" dirty="0" smtClean="0"/>
              <a:t>Мимо топайте, ребятки!</a:t>
            </a:r>
            <a:br>
              <a:rPr lang="ru-RU" dirty="0" smtClean="0"/>
            </a:br>
            <a:r>
              <a:rPr lang="ru-RU" dirty="0" smtClean="0"/>
              <a:t>Станет жёлтым – подождите,</a:t>
            </a:r>
            <a:br>
              <a:rPr lang="ru-RU" dirty="0" smtClean="0"/>
            </a:br>
            <a:r>
              <a:rPr lang="ru-RU" dirty="0" smtClean="0"/>
              <a:t>Вы пока его не рвите.</a:t>
            </a:r>
            <a:br>
              <a:rPr lang="ru-RU" dirty="0" smtClean="0"/>
            </a:br>
            <a:r>
              <a:rPr lang="ru-RU" dirty="0" smtClean="0"/>
              <a:t>Покраснеет – не зевайте,</a:t>
            </a:r>
            <a:br>
              <a:rPr lang="ru-RU" dirty="0" smtClean="0"/>
            </a:br>
            <a:r>
              <a:rPr lang="ru-RU" dirty="0" smtClean="0"/>
              <a:t>Стойте, дальше не шагайте!</a:t>
            </a:r>
            <a:br>
              <a:rPr lang="ru-RU" dirty="0" smtClean="0"/>
            </a:br>
            <a:r>
              <a:rPr lang="ru-RU" dirty="0" smtClean="0"/>
              <a:t>Выключайте светофор,</a:t>
            </a:r>
            <a:br>
              <a:rPr lang="ru-RU" dirty="0" smtClean="0"/>
            </a:br>
            <a:r>
              <a:rPr lang="ru-RU" dirty="0" smtClean="0"/>
              <a:t>Ешьте сладкий помидор!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6713"/>
            <a:ext cx="5479773" cy="525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74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Кабачок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 на грядке кабачок</a:t>
            </a:r>
            <a:br>
              <a:rPr lang="ru-RU" dirty="0" smtClean="0"/>
            </a:br>
            <a:r>
              <a:rPr lang="ru-RU" dirty="0" smtClean="0"/>
              <a:t>Отлежал себе бочок</a:t>
            </a:r>
            <a:br>
              <a:rPr lang="ru-RU" dirty="0" smtClean="0"/>
            </a:br>
            <a:r>
              <a:rPr lang="ru-RU" dirty="0" smtClean="0"/>
              <a:t>И запел: "Хозяйка!</a:t>
            </a:r>
            <a:br>
              <a:rPr lang="ru-RU" dirty="0" smtClean="0"/>
            </a:br>
            <a:r>
              <a:rPr lang="ru-RU" dirty="0" smtClean="0"/>
              <a:t>Ты меня снимай-ка.</a:t>
            </a:r>
            <a:br>
              <a:rPr lang="ru-RU" dirty="0" smtClean="0"/>
            </a:br>
            <a:r>
              <a:rPr lang="ru-RU" dirty="0" smtClean="0"/>
              <a:t>Эту песенку я спел,</a:t>
            </a:r>
            <a:br>
              <a:rPr lang="ru-RU" dirty="0" smtClean="0"/>
            </a:br>
            <a:r>
              <a:rPr lang="ru-RU" dirty="0" smtClean="0"/>
              <a:t>Потому что я поспел!"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104" y="1351516"/>
            <a:ext cx="6685722" cy="42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07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Ты посмотри какой редис,</a:t>
            </a:r>
            <a:br>
              <a:rPr lang="ru-RU" dirty="0" smtClean="0"/>
            </a:br>
            <a:r>
              <a:rPr lang="ru-RU" dirty="0" smtClean="0"/>
              <a:t>Головка розовая – вниз,</a:t>
            </a:r>
            <a:br>
              <a:rPr lang="ru-RU" dirty="0" smtClean="0"/>
            </a:br>
            <a:r>
              <a:rPr lang="ru-RU" dirty="0" smtClean="0"/>
              <a:t>Верху – зелёненький пучок,</a:t>
            </a:r>
            <a:br>
              <a:rPr lang="ru-RU" dirty="0" smtClean="0"/>
            </a:br>
            <a:r>
              <a:rPr lang="ru-RU" dirty="0" smtClean="0"/>
              <a:t>Он не высок, чуть на бочок.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352" y="621989"/>
            <a:ext cx="6167830" cy="462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1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Морковка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морковки красный носик,</a:t>
            </a:r>
            <a:br>
              <a:rPr lang="ru-RU" dirty="0" smtClean="0"/>
            </a:br>
            <a:r>
              <a:rPr lang="ru-RU" dirty="0" smtClean="0"/>
              <a:t>Сочный, вкусный, сладкий плод.</a:t>
            </a:r>
            <a:br>
              <a:rPr lang="ru-RU" dirty="0" smtClean="0"/>
            </a:br>
            <a:r>
              <a:rPr lang="ru-RU" dirty="0" smtClean="0"/>
              <a:t>А зелёный пышный хвостик</a:t>
            </a:r>
            <a:br>
              <a:rPr lang="ru-RU" dirty="0" smtClean="0"/>
            </a:br>
            <a:r>
              <a:rPr lang="ru-RU" dirty="0" smtClean="0"/>
              <a:t>Украшает огород.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089" y="2501900"/>
            <a:ext cx="61912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0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 капусту в огороде</a:t>
            </a:r>
            <a:br>
              <a:rPr lang="ru-RU" dirty="0" smtClean="0"/>
            </a:br>
            <a:r>
              <a:rPr lang="ru-RU" dirty="0" smtClean="0"/>
              <a:t>Я хочу вам рассказать,</a:t>
            </a:r>
            <a:br>
              <a:rPr lang="ru-RU" dirty="0" smtClean="0"/>
            </a:br>
            <a:r>
              <a:rPr lang="ru-RU" dirty="0" smtClean="0"/>
              <a:t>Как известно всем в народе,</a:t>
            </a:r>
            <a:br>
              <a:rPr lang="ru-RU" dirty="0" smtClean="0"/>
            </a:br>
            <a:r>
              <a:rPr lang="ru-RU" dirty="0" smtClean="0"/>
              <a:t>Ее просто собирать.</a:t>
            </a:r>
            <a:br>
              <a:rPr lang="ru-RU" dirty="0" smtClean="0"/>
            </a:br>
            <a:r>
              <a:rPr lang="ru-RU" dirty="0" smtClean="0"/>
              <a:t>Но растить её труднее,</a:t>
            </a:r>
            <a:br>
              <a:rPr lang="ru-RU" dirty="0" smtClean="0"/>
            </a:br>
            <a:r>
              <a:rPr lang="ru-RU" dirty="0" smtClean="0"/>
              <a:t>Много надо поливать,</a:t>
            </a:r>
            <a:br>
              <a:rPr lang="ru-RU" dirty="0" smtClean="0"/>
            </a:br>
            <a:r>
              <a:rPr lang="ru-RU" dirty="0" smtClean="0"/>
              <a:t>Сорняки надо смелее</a:t>
            </a:r>
            <a:br>
              <a:rPr lang="ru-RU" dirty="0" smtClean="0"/>
            </a:br>
            <a:r>
              <a:rPr lang="ru-RU" dirty="0" smtClean="0"/>
              <a:t>Без пощады выдирать.</a:t>
            </a:r>
            <a:br>
              <a:rPr lang="ru-RU" dirty="0" smtClean="0"/>
            </a:br>
            <a:r>
              <a:rPr lang="ru-RU" dirty="0" smtClean="0"/>
              <a:t>Это ж наш продукт любимый!</a:t>
            </a:r>
            <a:br>
              <a:rPr lang="ru-RU" dirty="0" smtClean="0"/>
            </a:br>
            <a:r>
              <a:rPr lang="ru-RU" dirty="0" smtClean="0"/>
              <a:t>Её варят и солят.</a:t>
            </a:r>
            <a:br>
              <a:rPr lang="ru-RU" dirty="0" smtClean="0"/>
            </a:br>
            <a:r>
              <a:rPr lang="ru-RU" dirty="0" smtClean="0"/>
              <a:t>Компонент незаменимый</a:t>
            </a:r>
            <a:br>
              <a:rPr lang="ru-RU" dirty="0" smtClean="0"/>
            </a:br>
            <a:r>
              <a:rPr lang="ru-RU" dirty="0" smtClean="0"/>
              <a:t>Для девчонок и ребят.</a:t>
            </a:r>
            <a:br>
              <a:rPr lang="ru-RU" dirty="0" smtClean="0"/>
            </a:br>
            <a:r>
              <a:rPr lang="ru-RU" dirty="0" smtClean="0"/>
              <a:t>Пирожки, скажу, с капустой</a:t>
            </a:r>
            <a:br>
              <a:rPr lang="ru-RU" dirty="0" smtClean="0"/>
            </a:br>
            <a:r>
              <a:rPr lang="ru-RU" dirty="0" smtClean="0"/>
              <a:t>Очень даже хороши!</a:t>
            </a:r>
            <a:br>
              <a:rPr lang="ru-RU" dirty="0" smtClean="0"/>
            </a:br>
            <a:r>
              <a:rPr lang="ru-RU" dirty="0" smtClean="0"/>
              <a:t>Из капусты щи густые</a:t>
            </a:r>
            <a:br>
              <a:rPr lang="ru-RU" dirty="0" smtClean="0"/>
            </a:br>
            <a:r>
              <a:rPr lang="ru-RU" dirty="0" smtClean="0"/>
              <a:t>Всем приятны для души.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338" y="842204"/>
            <a:ext cx="5731191" cy="422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5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Перья отрастив зеленые</a:t>
            </a:r>
            <a:br>
              <a:rPr lang="ru-RU" dirty="0" smtClean="0"/>
            </a:br>
            <a:r>
              <a:rPr lang="ru-RU" dirty="0" smtClean="0"/>
              <a:t>И в земле головку спрятав,</a:t>
            </a:r>
            <a:br>
              <a:rPr lang="ru-RU" dirty="0" smtClean="0"/>
            </a:br>
            <a:r>
              <a:rPr lang="ru-RU" dirty="0" smtClean="0"/>
              <a:t>От всех бедствий защищенный</a:t>
            </a:r>
            <a:br>
              <a:rPr lang="ru-RU" dirty="0" smtClean="0"/>
            </a:br>
            <a:r>
              <a:rPr lang="ru-RU" dirty="0" smtClean="0"/>
              <a:t>Так растет наш лук, ребята.</a:t>
            </a:r>
            <a:br>
              <a:rPr lang="ru-RU" dirty="0" smtClean="0"/>
            </a:br>
            <a:r>
              <a:rPr lang="ru-RU" dirty="0" smtClean="0"/>
              <a:t>Режем мы его в салаты</a:t>
            </a:r>
            <a:br>
              <a:rPr lang="ru-RU" dirty="0" smtClean="0"/>
            </a:br>
            <a:r>
              <a:rPr lang="ru-RU" dirty="0" smtClean="0"/>
              <a:t>И в зажарке для супов.</a:t>
            </a:r>
            <a:br>
              <a:rPr lang="ru-RU" dirty="0" smtClean="0"/>
            </a:br>
            <a:r>
              <a:rPr lang="ru-RU" dirty="0" smtClean="0"/>
              <a:t>Лук всегда помочь готов</a:t>
            </a:r>
            <a:br>
              <a:rPr lang="ru-RU" dirty="0" smtClean="0"/>
            </a:br>
            <a:r>
              <a:rPr lang="ru-RU" dirty="0" smtClean="0"/>
              <a:t>Сделать пищу нам вкуснее,</a:t>
            </a:r>
            <a:br>
              <a:rPr lang="ru-RU" dirty="0" smtClean="0"/>
            </a:br>
            <a:r>
              <a:rPr lang="ru-RU" dirty="0" smtClean="0"/>
              <a:t>Привлекательней сумеет.</a:t>
            </a:r>
            <a:br>
              <a:rPr lang="ru-RU" dirty="0" smtClean="0"/>
            </a:br>
            <a:r>
              <a:rPr lang="ru-RU" dirty="0" smtClean="0"/>
              <a:t>Мы растим его, храним,</a:t>
            </a:r>
            <a:br>
              <a:rPr lang="ru-RU" dirty="0" smtClean="0"/>
            </a:br>
            <a:r>
              <a:rPr lang="ru-RU" dirty="0" smtClean="0"/>
              <a:t>Ведь наш лук не заменим</a:t>
            </a:r>
            <a:br>
              <a:rPr lang="ru-RU" dirty="0" smtClean="0"/>
            </a:br>
            <a:r>
              <a:rPr lang="ru-RU" dirty="0" smtClean="0"/>
              <a:t>Он помощник нам везде –</a:t>
            </a:r>
            <a:br>
              <a:rPr lang="ru-RU" dirty="0" smtClean="0"/>
            </a:br>
            <a:r>
              <a:rPr lang="ru-RU" dirty="0" smtClean="0"/>
              <a:t>И в лекарстве, и в еде.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96" y="839029"/>
            <a:ext cx="6594204" cy="428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22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Картошка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полях растет картофель</a:t>
            </a:r>
            <a:br>
              <a:rPr lang="ru-RU" dirty="0" smtClean="0"/>
            </a:br>
            <a:r>
              <a:rPr lang="ru-RU" dirty="0" smtClean="0"/>
              <a:t>И на наших огородах.</a:t>
            </a:r>
            <a:br>
              <a:rPr lang="ru-RU" dirty="0" smtClean="0"/>
            </a:br>
            <a:r>
              <a:rPr lang="ru-RU" dirty="0" smtClean="0"/>
              <a:t>Люди сеют его много</a:t>
            </a:r>
            <a:br>
              <a:rPr lang="ru-RU" dirty="0" smtClean="0"/>
            </a:br>
            <a:r>
              <a:rPr lang="ru-RU" dirty="0" smtClean="0"/>
              <a:t>Этот чудный дар природы.</a:t>
            </a:r>
            <a:br>
              <a:rPr lang="ru-RU" dirty="0" smtClean="0"/>
            </a:br>
            <a:r>
              <a:rPr lang="ru-RU" dirty="0" smtClean="0"/>
              <a:t>Он со всех сторон полезный,</a:t>
            </a:r>
            <a:br>
              <a:rPr lang="ru-RU" dirty="0" smtClean="0"/>
            </a:br>
            <a:r>
              <a:rPr lang="ru-RU" dirty="0" smtClean="0"/>
              <a:t>Вкусный и питательный.</a:t>
            </a:r>
            <a:br>
              <a:rPr lang="ru-RU" dirty="0" smtClean="0"/>
            </a:br>
            <a:r>
              <a:rPr lang="ru-RU" dirty="0" smtClean="0"/>
              <a:t>В рацион наш, как известно,</a:t>
            </a:r>
            <a:br>
              <a:rPr lang="ru-RU" dirty="0" smtClean="0"/>
            </a:br>
            <a:r>
              <a:rPr lang="ru-RU" dirty="0" smtClean="0"/>
              <a:t>Входит обязательно.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217" y="1544741"/>
            <a:ext cx="5816680" cy="382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5628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60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Овощи</vt:lpstr>
      <vt:lpstr>Огурец</vt:lpstr>
      <vt:lpstr>Помидор</vt:lpstr>
      <vt:lpstr>Кабачок</vt:lpstr>
      <vt:lpstr>Редиска</vt:lpstr>
      <vt:lpstr>Морковка</vt:lpstr>
      <vt:lpstr>Капуста</vt:lpstr>
      <vt:lpstr>Лук</vt:lpstr>
      <vt:lpstr>Картошка</vt:lpstr>
      <vt:lpstr>Из каких овощей мы варим ЩИ?</vt:lpstr>
      <vt:lpstr>Загадка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Home</dc:creator>
  <cp:lastModifiedBy>Home</cp:lastModifiedBy>
  <cp:revision>7</cp:revision>
  <dcterms:created xsi:type="dcterms:W3CDTF">2017-10-15T10:06:27Z</dcterms:created>
  <dcterms:modified xsi:type="dcterms:W3CDTF">2017-10-15T11:39:08Z</dcterms:modified>
</cp:coreProperties>
</file>