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304" r:id="rId3"/>
    <p:sldId id="305" r:id="rId4"/>
    <p:sldId id="314" r:id="rId5"/>
    <p:sldId id="317" r:id="rId6"/>
    <p:sldId id="270" r:id="rId7"/>
    <p:sldId id="271" r:id="rId8"/>
    <p:sldId id="272" r:id="rId9"/>
    <p:sldId id="282" r:id="rId10"/>
    <p:sldId id="29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402105-FEF9-4B2B-AE3F-8E8CFDBC78FC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F92F834-14A2-41D0-8D27-34454BB98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8D67D-E635-4FE6-A1DC-F5632F13336A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83CE0-3E84-4E70-B7DA-BBBD9C646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55B1D-8A14-4094-B9F7-E52BA92F1400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18196-8BB8-403F-BE4A-FA776BB2D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299FC-D16E-47D5-8DD6-5AF29764E63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46237-A1C1-464B-BEBB-680E29DBA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01043-7D47-42CA-ABCA-A8BF5232A3CA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FA605-232B-459A-955A-ED78BEDB3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08459-AC9A-474C-AA6E-D27B484BE66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96F2C-7628-436B-B1DF-1F6741FD1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4EAC2-0BD8-47C6-B4D4-80730A01299F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D3402-D18D-4500-996F-0899A3E12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DF393-C543-4414-B39B-DAFAEFBC6C9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93653-3ADC-4ACE-AEFE-B71190DAB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B35C3-ED56-4BC4-A3CE-2B56329BF77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AC978-661A-4CD3-A2F5-49E7A520B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60CF-800C-4BD9-8196-E0CA81D80A82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F2604-B765-4665-8CC6-12E3DF378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F99CC-200D-43BB-8D90-AFDC6E3AFE0B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2D678-27C6-4938-8B7A-92803B19B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6EFFD-5A8A-426E-90D8-4141B4D34CB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7A582-B219-4D01-BB2D-C2509718A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13B353-CC9B-495C-AD5B-50D1599E276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DCEA8-18E3-4191-8931-2A99B29F8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80" r:id="rId3"/>
    <p:sldLayoutId id="2147483777" r:id="rId4"/>
    <p:sldLayoutId id="2147483776" r:id="rId5"/>
    <p:sldLayoutId id="2147483775" r:id="rId6"/>
    <p:sldLayoutId id="2147483774" r:id="rId7"/>
    <p:sldLayoutId id="2147483773" r:id="rId8"/>
    <p:sldLayoutId id="2147483772" r:id="rId9"/>
    <p:sldLayoutId id="2147483771" r:id="rId10"/>
    <p:sldLayoutId id="21474837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6101" y="770931"/>
            <a:ext cx="7772398" cy="338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 «Б»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 –россияне»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40052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святки.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«Гости пришли дорогие пришли…»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363" y="2276475"/>
            <a:ext cx="4338637" cy="3744913"/>
          </a:xfrm>
        </p:spPr>
      </p:pic>
      <p:pic>
        <p:nvPicPr>
          <p:cNvPr id="23555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5" y="2276475"/>
            <a:ext cx="3822700" cy="3744913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effectLst/>
                <a:latin typeface="+mn-lt"/>
                <a:cs typeface="Times New Roman" panose="02020603050405020304" pitchFamily="18" charset="0"/>
              </a:rPr>
              <a:t>Семья.</a:t>
            </a:r>
            <a:endParaRPr lang="ru-RU" sz="3200" dirty="0">
              <a:effectLst/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362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852738"/>
            <a:ext cx="3889375" cy="3328987"/>
          </a:xfrm>
        </p:spPr>
      </p:pic>
      <p:pic>
        <p:nvPicPr>
          <p:cNvPr id="15363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2781300"/>
            <a:ext cx="4108450" cy="3490913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effectLst/>
                <a:latin typeface="+mn-lt"/>
              </a:rPr>
              <a:t> Ах, как хорошо в садике живется!</a:t>
            </a:r>
            <a:endParaRPr lang="ru-RU" sz="3200" dirty="0">
              <a:effectLst/>
              <a:latin typeface="+mn-lt"/>
            </a:endParaRPr>
          </a:p>
        </p:txBody>
      </p:sp>
      <p:pic>
        <p:nvPicPr>
          <p:cNvPr id="1638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28775"/>
            <a:ext cx="3600450" cy="2735263"/>
          </a:xfrm>
        </p:spPr>
      </p:pic>
      <p:pic>
        <p:nvPicPr>
          <p:cNvPr id="16387" name="Рисунок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321050"/>
            <a:ext cx="3625850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«Самые родные бабушки и дедушки наши дорогие»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73238"/>
            <a:ext cx="412750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644900"/>
            <a:ext cx="412750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«Мамочка любимая моя»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мам мы танцевали.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557338"/>
            <a:ext cx="3822700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427413"/>
            <a:ext cx="3822700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территорией России</a:t>
            </a: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5150" y="2428875"/>
            <a:ext cx="3822700" cy="2868613"/>
          </a:xfrm>
        </p:spPr>
      </p:pic>
      <p:pic>
        <p:nvPicPr>
          <p:cNvPr id="19459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56150" y="2428875"/>
            <a:ext cx="3822700" cy="2868613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Познаем играя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5150" y="2387600"/>
            <a:ext cx="3822700" cy="2951163"/>
          </a:xfrm>
        </p:spPr>
      </p:pic>
      <p:pic>
        <p:nvPicPr>
          <p:cNvPr id="20483" name="Объект 9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5" y="2924175"/>
            <a:ext cx="3822700" cy="2913063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 творчество.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Лепка .</a:t>
            </a:r>
            <a:b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1338" y="2098675"/>
            <a:ext cx="3870325" cy="3529013"/>
          </a:xfrm>
        </p:spPr>
      </p:pic>
      <p:pic>
        <p:nvPicPr>
          <p:cNvPr id="21507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174875"/>
            <a:ext cx="4038600" cy="3376613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народные игры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2133600"/>
            <a:ext cx="2981325" cy="4368800"/>
          </a:xfrm>
        </p:spPr>
      </p:pic>
      <p:pic>
        <p:nvPicPr>
          <p:cNvPr id="22531" name="Объект 9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2133600"/>
            <a:ext cx="3095625" cy="4319588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 в подготовительной группе «Б» «Мы –россияне»</dc:title>
  <dc:creator>Дмитрий</dc:creator>
  <cp:lastModifiedBy>игорёк</cp:lastModifiedBy>
  <cp:revision>72</cp:revision>
  <dcterms:created xsi:type="dcterms:W3CDTF">2015-03-18T12:11:04Z</dcterms:created>
  <dcterms:modified xsi:type="dcterms:W3CDTF">2017-10-15T17:02:37Z</dcterms:modified>
</cp:coreProperties>
</file>