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6" r:id="rId4"/>
    <p:sldId id="264" r:id="rId5"/>
    <p:sldId id="259" r:id="rId6"/>
    <p:sldId id="260" r:id="rId7"/>
    <p:sldId id="263" r:id="rId8"/>
    <p:sldId id="269" r:id="rId9"/>
    <p:sldId id="27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6BD39B-01DD-4920-8D1D-12A2C45F80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F79F5D6-E9CC-4C06-84D3-EAE65933C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36BFB0-1E47-48BB-ACC2-2BE5CCD99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B2D5AA-15C9-4B9A-9E7A-18E68955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AAC4B7-E3F4-4A70-AB0F-991803EE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430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5BF6F3-1F99-41BA-B114-68D50F182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D6A61D4-6579-4A2A-8B91-A0D9DCB2C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3113A0-1CFD-4E19-A725-D26269254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6A6FC8-3D02-4643-AC3D-7BC15D574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AE383A-25B1-4BB0-BD14-0D54F7AA8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8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A33D998-AC14-4FFC-A3C5-E3DD02B546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9799767-49BB-44C0-BA74-C58EDA2F3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A627F8-0584-4F79-85BA-C1A6D711C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29DDBC-0AFE-4D5B-AB9A-FEA10EE20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0D68A4-8F07-485A-BE4E-E54DCE7FC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13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4EDBD-1FA1-42A5-8283-10BA263D9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60AED2-46CC-4EB7-8E40-9F154A14C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17AD77-975A-4A47-A733-65B87B3D6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11854E-8878-4DE9-BC91-77202C432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596131-43C4-473B-B336-1D14A90CC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264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31B62-F6D3-4981-A80A-46E0768AA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DB453D-14BF-4A99-A1B2-AF919BE5F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30AA91-259B-47A8-81A2-67F62AE8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069330-1C2D-4702-867D-883F8301D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9EC641-0469-41B2-A150-FC35B8F5A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701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102EFA-7CD5-42CD-887D-43BF318FF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288EDC-A5AA-41BB-83E4-3A489808D0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BC55CA-8B5D-44C5-90E4-622B1C914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7111AE-BDB7-4FBC-AEA1-D356472BA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CDCC8D-4004-4F46-9C50-5A915CDC5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5E1BE9-7303-4627-A62A-5547E6307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600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D561F-436A-449A-AE64-69EAD0B98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65E720-D672-4677-A29D-CB92FBCE1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1EABF1-D2D3-45CF-BE33-5E5CFC718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24A3093-8315-4AA9-BACA-2F4F654B89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A18F405-8B12-4E08-BDEA-E2EEFC95E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3DBD46-5D9D-4C2D-BB06-D492B8C18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B6ECFB-A047-4A73-9A3B-A67D231CE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C9EF4A7-ABA1-49DB-AE92-840540B8B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88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42387-483A-4820-AB03-147D67DC5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51CAB4-C237-4B86-B6B8-3980272E6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F4FF356-3C7E-47B2-8D6B-E33D425C0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74A55D9-698D-41F0-B125-7E48E5B7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05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9679263-F442-4816-989D-571EA868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282F419-4894-4344-A6B9-819088B70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D9EB55B-A057-44C8-BD37-87AE1DF6E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8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E413B-6EFB-4782-B264-805702C3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FC82FC-EB97-47D2-B279-2FE35122F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A63586-5A94-4D86-A175-2448276EF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D0D8FB-172F-4FA0-BD4F-DD4E1B455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239CDA-EEBD-4939-8067-7948B033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90AB73-86F6-47F2-8E38-BC33C2342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641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8381CA-4C67-4018-BF74-B459ACA55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E721DD-0D5F-4FEA-A626-D1F48DE560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B52159-91CE-4AC3-BBC8-A6336D317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F86576-EF0C-4BDE-A3D8-2C97F8E7F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20C956-9A1A-465F-BA6C-D62D71C87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19C032-A362-45FB-AB83-EE5ED0296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1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9D40DD-7342-4B69-AD5C-B69A416D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123ADF-5003-43CF-84B9-76D0FE961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C9A060-24D4-4AF5-9228-55C6DB0EB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7A628-9541-4CF3-9F8E-C0C7BEF305C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FEF16F-DA59-42A7-B180-3F98F9C7A1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936B55-7014-44BF-B35C-7AD1E5F7B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3715F-8D14-489A-BFA0-5E30069B1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22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F67994-707E-45A2-99B5-9890BB506D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Поселение Рязановское</a:t>
            </a:r>
          </a:p>
        </p:txBody>
      </p:sp>
    </p:spTree>
    <p:extLst>
      <p:ext uri="{BB962C8B-B14F-4D97-AF65-F5344CB8AC3E}">
        <p14:creationId xmlns:p14="http://schemas.microsoft.com/office/powerpoint/2010/main" val="273596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ic-top.ru/images/691365_novo-moskovskoe.jpg">
            <a:extLst>
              <a:ext uri="{FF2B5EF4-FFF2-40B4-BE49-F238E27FC236}">
                <a16:creationId xmlns:a16="http://schemas.microsoft.com/office/drawing/2014/main" id="{EFE27364-BFCC-4DB6-A7CD-7ED262FFE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3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34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2849E6-DAC0-4160-907C-2F599D4AAE1D}"/>
              </a:ext>
            </a:extLst>
          </p:cNvPr>
          <p:cNvSpPr txBox="1"/>
          <p:nvPr/>
        </p:nvSpPr>
        <p:spPr>
          <a:xfrm>
            <a:off x="287079" y="478463"/>
            <a:ext cx="560335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Поселение</a:t>
            </a:r>
            <a:r>
              <a:rPr lang="ru-RU" sz="2800" dirty="0"/>
              <a:t> — многозначное понятие.</a:t>
            </a:r>
          </a:p>
          <a:p>
            <a:endParaRPr lang="ru-RU" sz="2800" dirty="0"/>
          </a:p>
          <a:p>
            <a:r>
              <a:rPr lang="ru-RU" sz="2800" b="1" dirty="0"/>
              <a:t>Поселение</a:t>
            </a:r>
            <a:r>
              <a:rPr lang="ru-RU" sz="2800" dirty="0"/>
              <a:t> — вид археологического памятника, объекта.</a:t>
            </a:r>
          </a:p>
          <a:p>
            <a:endParaRPr lang="ru-RU" sz="2800" dirty="0"/>
          </a:p>
          <a:p>
            <a:r>
              <a:rPr lang="ru-RU" sz="2800" b="1" dirty="0"/>
              <a:t>Поселение</a:t>
            </a:r>
            <a:r>
              <a:rPr lang="ru-RU" sz="2800" dirty="0"/>
              <a:t> — место жительства группы людей, населённый пункт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031" name="Picture 7" descr="http://www.prosdo.ru/ouazoa/%D0%A3+%D0%BD%D0%B0%D1%81+%D0%BC%D0%BD%D0%BE%D0%B3%D0%B8%D0%B5+%D0%B8%D1%83%D0%B4%D0%BE-%D1%85%D1%80%D0%B8%D1%81%D1%82%D0%B8%D1%8F%D0%BD%D0%B5%2C+%D1%81%D1%82%D1%80%D0%B5%D0%BC%D1%8F%D1%81%D1%8C+%D0%BF%D0%BD%D1%83%D1%82%D1%8C+%D0%A1%D0%BB%D0%B0%D0%B2%D1%8F%D0%BD%2C+%D0%B3%D0%BE%D0%B2%D0%BE%D1%80%D1%8F%D1%82%3A+%D0%B0+%D0%BA%D1%82%D0%BE+%D1%82%D0%B0%D0%BA%D0%B8%D0%B5+%D0%B1%D1%8B%D0%BB%D0%B8+%D0%A1%D0%BB%D0%B0%D0%B2%D1%8F%D0%BD%D0%B5%3Fa/108396_html_m8ff6a2a.jpg">
            <a:extLst>
              <a:ext uri="{FF2B5EF4-FFF2-40B4-BE49-F238E27FC236}">
                <a16:creationId xmlns:a16="http://schemas.microsoft.com/office/drawing/2014/main" id="{DFFD6C4B-4501-41C9-8686-CFFE61251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437" y="325230"/>
            <a:ext cx="3795823" cy="274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xn--80aeegg9bl.xn--p1ai/uploads/pages/55ed9e65007b2retn504rwtg.jpg">
            <a:extLst>
              <a:ext uri="{FF2B5EF4-FFF2-40B4-BE49-F238E27FC236}">
                <a16:creationId xmlns:a16="http://schemas.microsoft.com/office/drawing/2014/main" id="{22858CE7-8C78-481A-BFD1-718012B65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906" y="3590712"/>
            <a:ext cx="3795823" cy="252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142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treet-moscow.ru/images/articles-2/gerb-poseleniya-ryazanovskoe.jpg">
            <a:extLst>
              <a:ext uri="{FF2B5EF4-FFF2-40B4-BE49-F238E27FC236}">
                <a16:creationId xmlns:a16="http://schemas.microsoft.com/office/drawing/2014/main" id="{E49AF72E-E2C4-4F29-ABE1-5E224FA86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634" y="0"/>
            <a:ext cx="54439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476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os.news/upload/resize_cache/iblock/c53/300_0_1/c536910ac56798a880014480bd608b63.jpg">
            <a:extLst>
              <a:ext uri="{FF2B5EF4-FFF2-40B4-BE49-F238E27FC236}">
                <a16:creationId xmlns:a16="http://schemas.microsoft.com/office/drawing/2014/main" id="{71F42DB2-F07D-42D0-B20A-B990D69BE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16" y="1371602"/>
            <a:ext cx="5151602" cy="349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7C0F04-9340-4264-B568-9B7A1A396EB0}"/>
              </a:ext>
            </a:extLst>
          </p:cNvPr>
          <p:cNvSpPr txBox="1"/>
          <p:nvPr/>
        </p:nvSpPr>
        <p:spPr>
          <a:xfrm>
            <a:off x="3296092" y="404037"/>
            <a:ext cx="5082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Музей-усадьба «</a:t>
            </a:r>
            <a:r>
              <a:rPr lang="ru-RU" sz="2800" b="1" dirty="0" err="1"/>
              <a:t>Остафьево</a:t>
            </a:r>
            <a:r>
              <a:rPr lang="ru-RU" sz="2800" b="1" dirty="0"/>
              <a:t>»</a:t>
            </a:r>
          </a:p>
        </p:txBody>
      </p:sp>
      <p:pic>
        <p:nvPicPr>
          <p:cNvPr id="4" name="Picture 2" descr="http://aura-dione.ru/gallery/images/914812_ostafevo-usadba.jpg">
            <a:extLst>
              <a:ext uri="{FF2B5EF4-FFF2-40B4-BE49-F238E27FC236}">
                <a16:creationId xmlns:a16="http://schemas.microsoft.com/office/drawing/2014/main" id="{94EBE97A-81F0-438B-904C-EC73FB508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102" y="1371601"/>
            <a:ext cx="5859719" cy="349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23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vsedomarossii.ru/albums/199/7306.jpg">
            <a:extLst>
              <a:ext uri="{FF2B5EF4-FFF2-40B4-BE49-F238E27FC236}">
                <a16:creationId xmlns:a16="http://schemas.microsoft.com/office/drawing/2014/main" id="{C87A134B-8325-4BB4-824F-0AB99A44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967" y="1084521"/>
            <a:ext cx="5591568" cy="444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03EEB9-DB62-4A9F-8B5B-40A6C3ED66DD}"/>
              </a:ext>
            </a:extLst>
          </p:cNvPr>
          <p:cNvSpPr txBox="1"/>
          <p:nvPr/>
        </p:nvSpPr>
        <p:spPr>
          <a:xfrm>
            <a:off x="2466753" y="255181"/>
            <a:ext cx="5380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Суконная фабрика в </a:t>
            </a:r>
            <a:r>
              <a:rPr lang="ru-RU" sz="2800" b="1" dirty="0" err="1"/>
              <a:t>Остафьево</a:t>
            </a:r>
            <a:endParaRPr lang="ru-RU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4483A7-FDC2-4220-AF00-59AAA86AF4EC}"/>
              </a:ext>
            </a:extLst>
          </p:cNvPr>
          <p:cNvSpPr txBox="1"/>
          <p:nvPr/>
        </p:nvSpPr>
        <p:spPr>
          <a:xfrm>
            <a:off x="-1" y="1222743"/>
            <a:ext cx="59117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Сукно-</a:t>
            </a:r>
            <a:r>
              <a:rPr lang="ru-RU" sz="2400" dirty="0"/>
              <a:t>плотная шерстяная ткань.</a:t>
            </a:r>
          </a:p>
          <a:p>
            <a:endParaRPr lang="ru-RU" sz="2400" dirty="0"/>
          </a:p>
          <a:p>
            <a:r>
              <a:rPr lang="ru-RU" sz="2400" b="1" dirty="0"/>
              <a:t>Суконная фабрика- </a:t>
            </a:r>
            <a:r>
              <a:rPr lang="ru-RU" sz="2400" dirty="0"/>
              <a:t>это промышленное предприятие, обладающее большим количеством рабочих (в отличие от ремесленной мастерской), и производящее товары, как правило, не под заказ, а по шаблону.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90276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upload.wikimedia.org/wikipedia/commons/9/9e/%D0%A0%D1%8F%D0%B7%D0%B0%D0%BD%D0%BE%D0%B2%D1%81%D0%BA%D0%B0%D1%8F_%D1%86%D0%B5%D1%80%D0%BA%D0%BE%D0%B2%D1%8C.jpg">
            <a:extLst>
              <a:ext uri="{FF2B5EF4-FFF2-40B4-BE49-F238E27FC236}">
                <a16:creationId xmlns:a16="http://schemas.microsoft.com/office/drawing/2014/main" id="{08129C5B-6362-429E-826A-A003018F1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9" y="765544"/>
            <a:ext cx="10698716" cy="601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B9FD3A5-1DFB-4135-8EF3-FE8FA31AF124}"/>
              </a:ext>
            </a:extLst>
          </p:cNvPr>
          <p:cNvSpPr txBox="1"/>
          <p:nvPr/>
        </p:nvSpPr>
        <p:spPr>
          <a:xfrm>
            <a:off x="3157870" y="159488"/>
            <a:ext cx="6741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Церковь Покрова Пресвятой Богородицы</a:t>
            </a:r>
          </a:p>
        </p:txBody>
      </p:sp>
    </p:spTree>
    <p:extLst>
      <p:ext uri="{BB962C8B-B14F-4D97-AF65-F5344CB8AC3E}">
        <p14:creationId xmlns:p14="http://schemas.microsoft.com/office/powerpoint/2010/main" val="93746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D8BB7556-4EF8-436C-B2CA-E99292FB29EE}"/>
              </a:ext>
            </a:extLst>
          </p:cNvPr>
          <p:cNvSpPr txBox="1"/>
          <p:nvPr/>
        </p:nvSpPr>
        <p:spPr>
          <a:xfrm>
            <a:off x="1828799" y="521015"/>
            <a:ext cx="903767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Медицинские учреждения:</a:t>
            </a:r>
            <a:r>
              <a:rPr lang="ru-RU" sz="2400" dirty="0"/>
              <a:t> "Больница Кузнечики»</a:t>
            </a:r>
          </a:p>
          <a:p>
            <a:pPr algn="ctr"/>
            <a:r>
              <a:rPr lang="ru-RU" sz="2400" b="1" dirty="0"/>
              <a:t>Учебные заведения: </a:t>
            </a:r>
            <a:r>
              <a:rPr lang="ru-RU" sz="2400" dirty="0"/>
              <a:t>школа №2083</a:t>
            </a:r>
          </a:p>
          <a:p>
            <a:pPr algn="ctr"/>
            <a:r>
              <a:rPr lang="ru-RU" sz="2400" b="1" dirty="0"/>
              <a:t>Досуговые организации:</a:t>
            </a:r>
          </a:p>
          <a:p>
            <a:pPr algn="ctr"/>
            <a:r>
              <a:rPr lang="ru-RU" sz="2400" dirty="0"/>
              <a:t>Дом Культуры "Пересвет", " Библиотека Знамя Октября ", "Десна ".</a:t>
            </a:r>
          </a:p>
          <a:p>
            <a:endParaRPr lang="ru-RU" dirty="0"/>
          </a:p>
        </p:txBody>
      </p:sp>
      <p:pic>
        <p:nvPicPr>
          <p:cNvPr id="2064" name="Picture 16" descr="http://p1.zoon.ru/preview/RWBC_cKHvo6_qSXQTNIsFg/1180x520x85/0/5/1/52c082ca40c0886b7c8de5f9_52f9d5c6406ae.jpg">
            <a:extLst>
              <a:ext uri="{FF2B5EF4-FFF2-40B4-BE49-F238E27FC236}">
                <a16:creationId xmlns:a16="http://schemas.microsoft.com/office/drawing/2014/main" id="{D242128B-07B4-4CC6-A373-AFDC99AAE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50" y="2734198"/>
            <a:ext cx="5474104" cy="350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ryazanovskoe.ru/upload/iblock/dd5/dd5aafc17c27611bd797eba2e5182a9f.JPG">
            <a:extLst>
              <a:ext uri="{FF2B5EF4-FFF2-40B4-BE49-F238E27FC236}">
                <a16:creationId xmlns:a16="http://schemas.microsoft.com/office/drawing/2014/main" id="{D9DF5662-2434-468D-8F6D-5D37156A6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637" y="2739780"/>
            <a:ext cx="5251895" cy="349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993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xxter.ru/common/img/exposition/1596/peresvet02-550b3f919373f_0x370.jpeg">
            <a:extLst>
              <a:ext uri="{FF2B5EF4-FFF2-40B4-BE49-F238E27FC236}">
                <a16:creationId xmlns:a16="http://schemas.microsoft.com/office/drawing/2014/main" id="{C42728D0-6F5E-4BCF-9A14-64ABC772B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06" y="33493"/>
            <a:ext cx="10568763" cy="682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7478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26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Поселение Рязановское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Поселение Рязановское</dc:title>
  <dc:creator>Garnik Markaryan</dc:creator>
  <cp:lastModifiedBy>Garnik Markaryan</cp:lastModifiedBy>
  <cp:revision>10</cp:revision>
  <dcterms:created xsi:type="dcterms:W3CDTF">2017-06-05T17:05:39Z</dcterms:created>
  <dcterms:modified xsi:type="dcterms:W3CDTF">2017-10-15T17:30:53Z</dcterms:modified>
</cp:coreProperties>
</file>