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1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hyperlink" Target="http://www.3ezhika.ru/mamaladushka/wp-content/uploads/%D0%B2%D0%B8%D1%80%D1%83%D1%81.jpg" TargetMode="External"/><Relationship Id="rId18" Type="http://schemas.openxmlformats.org/officeDocument/2006/relationships/hyperlink" Target="http://www.3ezhika.ru/mamaladushka/wp-content/uploads/%D0%BC%D0%BE%D0%BD%D0%B8%D1%82%D0%BE%D1%802.jpg" TargetMode="External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12" Type="http://schemas.openxmlformats.org/officeDocument/2006/relationships/image" Target="../media/image10.jpeg"/><Relationship Id="rId17" Type="http://schemas.openxmlformats.org/officeDocument/2006/relationships/image" Target="../media/image14.png"/><Relationship Id="rId2" Type="http://schemas.openxmlformats.org/officeDocument/2006/relationships/image" Target="../media/image3.jpeg"/><Relationship Id="rId16" Type="http://schemas.openxmlformats.org/officeDocument/2006/relationships/image" Target="../media/image13.jpeg"/><Relationship Id="rId20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hyperlink" Target="http://www.3ezhika.ru/mamaladushka/wp-content/uploads/%D0%BC%D1%8B%D1%88%D1%8C1.jpg" TargetMode="External"/><Relationship Id="rId5" Type="http://schemas.openxmlformats.org/officeDocument/2006/relationships/hyperlink" Target="http://www.3ezhika.ru/mamaladushka/wp-content/uploads/%D0%B2%D0%B8%D0%BD%D1%87%D0%B5%D1%81%D1%82%D0%B5%D1%803.jpg" TargetMode="External"/><Relationship Id="rId15" Type="http://schemas.openxmlformats.org/officeDocument/2006/relationships/image" Target="../media/image12.jpeg"/><Relationship Id="rId10" Type="http://schemas.openxmlformats.org/officeDocument/2006/relationships/image" Target="../media/image9.jpeg"/><Relationship Id="rId19" Type="http://schemas.openxmlformats.org/officeDocument/2006/relationships/image" Target="../media/image15.jpeg"/><Relationship Id="rId4" Type="http://schemas.openxmlformats.org/officeDocument/2006/relationships/image" Target="../media/image5.png"/><Relationship Id="rId9" Type="http://schemas.openxmlformats.org/officeDocument/2006/relationships/hyperlink" Target="http://www.3ezhika.ru/mamaladushka/wp-content/uploads/%D0%BA%D1%83%D1%80%D1%81%D0%BE%D1%803.jpg" TargetMode="External"/><Relationship Id="rId1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Рита\Desktop\мышь\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5157192"/>
            <a:ext cx="1226840" cy="968328"/>
          </a:xfrm>
          <a:prstGeom prst="rect">
            <a:avLst/>
          </a:prstGeom>
          <a:noFill/>
        </p:spPr>
      </p:pic>
      <p:pic>
        <p:nvPicPr>
          <p:cNvPr id="3" name="Picture 2" descr="C:\Users\Рита\Desktop\мышь\2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797152"/>
            <a:ext cx="921406" cy="988417"/>
          </a:xfrm>
          <a:prstGeom prst="rect">
            <a:avLst/>
          </a:prstGeom>
          <a:noFill/>
        </p:spPr>
      </p:pic>
      <p:pic>
        <p:nvPicPr>
          <p:cNvPr id="4" name="Рисунок 3" descr="Центральный процессор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2996952"/>
            <a:ext cx="794792" cy="1031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3" descr="http://www.3ezhika.ru/mamaladushka/wp-content/uploads/%D0%B2%D0%B8%D0%BD%D1%87%D0%B5%D1%81%D1%82%D0%B5%D1%803.jpg">
            <a:hlinkClick r:id="rId5"/>
          </p:cNvPr>
          <p:cNvPicPr>
            <a:picLocks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996952"/>
            <a:ext cx="1163829" cy="90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Users\Рита\Desktop\мышь\22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51720" y="2132856"/>
            <a:ext cx="1211158" cy="808880"/>
          </a:xfrm>
          <a:prstGeom prst="rect">
            <a:avLst/>
          </a:prstGeom>
          <a:noFill/>
        </p:spPr>
      </p:pic>
      <p:pic>
        <p:nvPicPr>
          <p:cNvPr id="7" name="Picture 2" descr="C:\Users\Рита\Desktop\мышь\2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91880" y="188640"/>
            <a:ext cx="1193108" cy="963009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7236296" y="404664"/>
            <a:ext cx="1368152" cy="230425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8028384" y="220486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380312" y="548680"/>
            <a:ext cx="1008112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236296" y="1916832"/>
            <a:ext cx="1368152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956376" y="1844824"/>
            <a:ext cx="216024" cy="21602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http://www.3ezhika.ru/mamaladushka/wp-content/uploads/%D0%BA%D1%83%D1%80%D1%81%D0%BE%D1%803.jpg">
            <a:hlinkClick r:id="rId9"/>
          </p:cNvPr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475656" y="5517232"/>
            <a:ext cx="1231032" cy="794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www.3ezhika.ru/mamaladushka/wp-content/uploads/%D0%BC%D1%8B%D1%88%D1%8C1.jpg">
            <a:hlinkClick r:id="rId11"/>
          </p:cNvPr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419872" y="2492896"/>
            <a:ext cx="1472208" cy="1099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://www.3ezhika.ru/mamaladushka/wp-content/uploads/%D0%B2%D0%B8%D1%80%D1%83%D1%81.jpg">
            <a:hlinkClick r:id="rId13"/>
          </p:cNvPr>
          <p:cNvPicPr/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116632"/>
            <a:ext cx="1417712" cy="1391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 descr="C:\Users\Рита\Desktop\информатика\2-1-03_cdrom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195736" y="332656"/>
            <a:ext cx="1295425" cy="968579"/>
          </a:xfrm>
          <a:prstGeom prst="rect">
            <a:avLst/>
          </a:prstGeom>
          <a:noFill/>
        </p:spPr>
      </p:pic>
      <p:pic>
        <p:nvPicPr>
          <p:cNvPr id="18" name="Picture 2" descr="C:\Users\Рита\Desktop\информатика\842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203848" y="1412776"/>
            <a:ext cx="1918978" cy="8779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51520" y="1772816"/>
            <a:ext cx="1752972" cy="1012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http://www.3ezhika.ru/mamaladushka/wp-content/uploads/%D0%BC%D0%BE%D0%BD%D0%B8%D1%82%D0%BE%D1%802.jpg">
            <a:hlinkClick r:id="rId18"/>
          </p:cNvPr>
          <p:cNvPicPr/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1403648" y="4005064"/>
            <a:ext cx="1290464" cy="1375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 descr="C:\Users\Рита\Desktop\информатика\logitech--z-10-interactive-20-1.jp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3635896" y="3573016"/>
            <a:ext cx="1147154" cy="11108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112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Трек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Дети</dc:creator>
  <cp:lastModifiedBy>Дети</cp:lastModifiedBy>
  <cp:revision>15</cp:revision>
  <dcterms:created xsi:type="dcterms:W3CDTF">2014-10-15T09:14:40Z</dcterms:created>
  <dcterms:modified xsi:type="dcterms:W3CDTF">2014-11-07T08:11:29Z</dcterms:modified>
</cp:coreProperties>
</file>