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2CEEB-9C57-4DB5-B60F-004DEC374489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CEEB-9C57-4DB5-B60F-004DEC374489}" type="datetimeFigureOut">
              <a:rPr lang="ru-RU" smtClean="0"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7B9B-2DEA-4F5B-A95B-B2F4A062CE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stihi.ru/pics/2015/05/08/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185878" cy="20083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571481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img-fotki.yandex.ru/get/5600/25527992.58f/0_68f16_482794b5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1285852" cy="15805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14744" y="642919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aeromebel18.ru/wp-content/uploads/2014/03/Foto-327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429124" y="571480"/>
            <a:ext cx="1863978" cy="154088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388" y="642919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=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http://d.120-bal.ru/pars_docs/refs/11/10863/10863_html_m3898f3f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28603"/>
            <a:ext cx="1952639" cy="1464479"/>
          </a:xfrm>
          <a:prstGeom prst="rect">
            <a:avLst/>
          </a:prstGeom>
          <a:noFill/>
        </p:spPr>
      </p:pic>
      <p:pic>
        <p:nvPicPr>
          <p:cNvPr id="1034" name="Picture 10" descr="http://ikeamarket.com.ua/media/catalog/product/cache/1/image/800x800/9df78eab33525d08d6e5fb8d27136e95/_/_/_________________51791ec0800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500306"/>
            <a:ext cx="1846285" cy="184628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43042" y="2571744"/>
            <a:ext cx="642942" cy="1357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36" name="Picture 12" descr="http://i99.beon.ru/demiart.ru/forum/uploads2/post-93436-122918217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2428868"/>
            <a:ext cx="1857368" cy="185736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29058" y="2571744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38" name="Picture 14" descr="http://www.doski.ru/i/33/49/33495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2214554"/>
            <a:ext cx="2143100" cy="21431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58016" y="2571745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=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42" name="Picture 18" descr="https://s3-eu-west-1.amazonaws.com/files.surfory.com/uploads/2014/10/10/5437b35c1f395d06728b456e/350x350/5437b3c21f395d61748b457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3324" y="2500306"/>
            <a:ext cx="1690676" cy="1690676"/>
          </a:xfrm>
          <a:prstGeom prst="rect">
            <a:avLst/>
          </a:prstGeom>
          <a:noFill/>
        </p:spPr>
      </p:pic>
      <p:pic>
        <p:nvPicPr>
          <p:cNvPr id="1044" name="Picture 20" descr="http://player.myshared.ru/886895/data/images/img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" y="4643446"/>
            <a:ext cx="2451542" cy="1733534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000232" y="4929199"/>
            <a:ext cx="785818" cy="132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46" name="Picture 22" descr="http://www.sinn-ess-theater.de/wordpress/wp-admin/network/cartoon-fishing-pole-i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488" y="4643446"/>
            <a:ext cx="1857388" cy="1857388"/>
          </a:xfrm>
          <a:prstGeom prst="rect">
            <a:avLst/>
          </a:prstGeom>
          <a:noFill/>
        </p:spPr>
      </p:pic>
      <p:pic>
        <p:nvPicPr>
          <p:cNvPr id="1048" name="Picture 24" descr="http://microstocker.com.ua/upload/image/fotos/big/f9313b8585885173908da4c2d1b1eac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86380" y="4714884"/>
            <a:ext cx="1357322" cy="1814601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572000" y="4929198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+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2264" y="4786322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=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50" name="Picture 26" descr="http://mywishlist.ru/pic/i/wish/orig/005/879/177.jpe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210" y="4786322"/>
            <a:ext cx="1547790" cy="1547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  <p:bldP spid="14" grpId="0"/>
      <p:bldP spid="16" grpId="0"/>
      <p:bldP spid="20" grpId="0"/>
      <p:bldP spid="23" grpId="0"/>
      <p:bldP spid="24" grpId="0"/>
      <p:bldP spid="2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4</cp:revision>
  <dcterms:created xsi:type="dcterms:W3CDTF">2015-10-24T20:57:18Z</dcterms:created>
  <dcterms:modified xsi:type="dcterms:W3CDTF">2015-10-24T21:27:39Z</dcterms:modified>
</cp:coreProperties>
</file>