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1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9BDD-3E0A-41D7-AE77-5527F6A80EAF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FBA3E-F657-4A8A-BCB3-2C46F4209B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9BDD-3E0A-41D7-AE77-5527F6A80EAF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FBA3E-F657-4A8A-BCB3-2C46F4209B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9BDD-3E0A-41D7-AE77-5527F6A80EAF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FBA3E-F657-4A8A-BCB3-2C46F4209B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9BDD-3E0A-41D7-AE77-5527F6A80EAF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FBA3E-F657-4A8A-BCB3-2C46F4209B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9BDD-3E0A-41D7-AE77-5527F6A80EAF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FBA3E-F657-4A8A-BCB3-2C46F4209B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9BDD-3E0A-41D7-AE77-5527F6A80EAF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FBA3E-F657-4A8A-BCB3-2C46F4209B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9BDD-3E0A-41D7-AE77-5527F6A80EAF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FBA3E-F657-4A8A-BCB3-2C46F4209B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9BDD-3E0A-41D7-AE77-5527F6A80EAF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FBA3E-F657-4A8A-BCB3-2C46F4209B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9BDD-3E0A-41D7-AE77-5527F6A80EAF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FBA3E-F657-4A8A-BCB3-2C46F4209B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9BDD-3E0A-41D7-AE77-5527F6A80EAF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FBA3E-F657-4A8A-BCB3-2C46F4209B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9BDD-3E0A-41D7-AE77-5527F6A80EAF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FBA3E-F657-4A8A-BCB3-2C46F4209B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19BDD-3E0A-41D7-AE77-5527F6A80EAF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FBA3E-F657-4A8A-BCB3-2C46F4209B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s59.radikal.ru/i165/1008/03/91cbb335deb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480"/>
            <a:ext cx="1922765" cy="107157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4500570"/>
            <a:ext cx="721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+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://www.obekti.bg/images/stories/articles/9708/o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785794"/>
            <a:ext cx="2277010" cy="107153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85852" y="2214554"/>
            <a:ext cx="721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+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642918"/>
            <a:ext cx="64472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7200" b="1" dirty="0">
                <a:solidFill>
                  <a:srgbClr val="FF0000"/>
                </a:solidFill>
              </a:rPr>
              <a:t>+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1030" name="Picture 6" descr="http://images.mreadz.com/95/94346/3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571480"/>
            <a:ext cx="2357981" cy="141966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715140" y="714356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=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1032" name="Picture 8" descr="http://kingmenu.ru/uploads/Goods/372121/min_product_picture_1362476794279ae777395935d9eaae1f70fbcf2695ape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0"/>
            <a:ext cx="2381250" cy="1905000"/>
          </a:xfrm>
          <a:prstGeom prst="rect">
            <a:avLst/>
          </a:prstGeom>
          <a:noFill/>
        </p:spPr>
      </p:pic>
      <p:pic>
        <p:nvPicPr>
          <p:cNvPr id="1034" name="Picture 10" descr="http://birds.ucoz.ua/picture3/bird012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857364"/>
            <a:ext cx="1541346" cy="2214578"/>
          </a:xfrm>
          <a:prstGeom prst="rect">
            <a:avLst/>
          </a:prstGeom>
          <a:noFill/>
        </p:spPr>
      </p:pic>
      <p:pic>
        <p:nvPicPr>
          <p:cNvPr id="1036" name="Picture 12" descr="http://cs6.pikabu.ru/images/previews_comm/2014-07_3/14053212494457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28794" y="1857364"/>
            <a:ext cx="1204900" cy="231770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214678" y="2357430"/>
            <a:ext cx="721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+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14480" y="714356"/>
            <a:ext cx="721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+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1038" name="Picture 14" descr="http://www.playing-field.ru/img/2015/051811/451012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9058" y="2428868"/>
            <a:ext cx="2114542" cy="1458571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6000760" y="2357430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=</a:t>
            </a:r>
          </a:p>
        </p:txBody>
      </p:sp>
      <p:pic>
        <p:nvPicPr>
          <p:cNvPr id="1040" name="Picture 16" descr="http://img.eba.gov.tr/904/94a/1c0/219/b2e/fb4/78f/928/e99/0bc/34b/79f/7d8/410/093/90494a1c0219b2efb478f928e990bc34b79f7d8410093.png?name=Binalar%20-%20Buildings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72264" y="2357430"/>
            <a:ext cx="2309685" cy="1463763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5429256" y="4572008"/>
            <a:ext cx="721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+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1042" name="Picture 18" descr="http://mediasubs.ru/group/uploads/mi/mir-v-kotorom-tyi-zhivesh/image/1444467986-22119-20957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4286256"/>
            <a:ext cx="2084697" cy="1538281"/>
          </a:xfrm>
          <a:prstGeom prst="rect">
            <a:avLst/>
          </a:prstGeom>
          <a:noFill/>
        </p:spPr>
      </p:pic>
      <p:pic>
        <p:nvPicPr>
          <p:cNvPr id="1044" name="Picture 20" descr="http://images.onlinelabels.com/images/clip-art/bobocal/bobocal_Yellow_Bus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57422" y="4643446"/>
            <a:ext cx="2967072" cy="928694"/>
          </a:xfrm>
          <a:prstGeom prst="rect">
            <a:avLst/>
          </a:prstGeom>
          <a:noFill/>
        </p:spPr>
      </p:pic>
      <p:pic>
        <p:nvPicPr>
          <p:cNvPr id="1048" name="Picture 24" descr="http://isg.ru/images/vitrina-figurnye-konki-debut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929322" y="4286256"/>
            <a:ext cx="1552574" cy="1552575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7286644" y="4643446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=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1050" name="Picture 26" descr="http://www.playcast.ru/uploads/2014/02/11/7405967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7429520" y="4500571"/>
            <a:ext cx="2276908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  <p:bldP spid="15" grpId="0"/>
      <p:bldP spid="17" grpId="0"/>
      <p:bldP spid="19" grpId="0"/>
      <p:bldP spid="21" grpId="0"/>
      <p:bldP spid="2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9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Мама</cp:lastModifiedBy>
  <cp:revision>5</cp:revision>
  <dcterms:created xsi:type="dcterms:W3CDTF">2015-11-04T18:03:50Z</dcterms:created>
  <dcterms:modified xsi:type="dcterms:W3CDTF">2015-11-04T18:48:35Z</dcterms:modified>
</cp:coreProperties>
</file>