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8" r:id="rId4"/>
    <p:sldId id="257" r:id="rId5"/>
    <p:sldId id="260" r:id="rId6"/>
    <p:sldId id="259" r:id="rId7"/>
    <p:sldId id="275" r:id="rId8"/>
    <p:sldId id="261" r:id="rId9"/>
    <p:sldId id="262" r:id="rId10"/>
    <p:sldId id="263" r:id="rId11"/>
    <p:sldId id="264" r:id="rId12"/>
    <p:sldId id="267" r:id="rId13"/>
    <p:sldId id="274" r:id="rId14"/>
    <p:sldId id="265" r:id="rId15"/>
    <p:sldId id="266" r:id="rId16"/>
    <p:sldId id="268" r:id="rId17"/>
    <p:sldId id="269" r:id="rId18"/>
    <p:sldId id="270" r:id="rId19"/>
    <p:sldId id="272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0D1AF-6D6A-40E4-B07E-E8CE7A7157CC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ПРОЕКТ: «Путешествие в мир насекомых» по мотивам басни И.А.Крылова «Стрекоза и Муравей».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 проекта: Мигас Т.И.           воспитатель   высшей категории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endParaRPr kumimoji="0" lang="ru-RU" sz="20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2000" b="1" baseline="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ГБДОУ детский сад № 117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Фрунзенского района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Санкт-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етербурга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Picture 10" descr="sptb0704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714544" y="1000108"/>
            <a:ext cx="11620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98234574_8_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785982" y="2928934"/>
            <a:ext cx="1133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wet39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44230" y="4941888"/>
            <a:ext cx="25908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babochkia-11 - копия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3500438"/>
            <a:ext cx="13573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 descr="f_4e267979aa737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44000" y="1357298"/>
            <a:ext cx="3429000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Образовательной область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«Познавательное  развитие» :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НОД: «У нас в гостях Стрекоза и Муравей».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-подборка иллюстраций к басне.</a:t>
            </a:r>
            <a:r>
              <a:rPr lang="ru-RU" sz="2000" dirty="0" smtClean="0"/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Познавательные беседы по теме с использованием презентации о насекомых.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Исследовательская деятельность (наблюдение за насекомыми на прогулке), рассматривание частей тела насекомых в лупу.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«Речевое развитие»: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НОД: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-чтение  басни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разучивание басни  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-викторина по басне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загадывание загадок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разучивание считалки,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endParaRPr lang="ru-RU" sz="2000" dirty="0" smtClean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идактические игры 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«Узнай, чей голос?»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«Кто, в каком домике живет?»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«Муравейник»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 Художественно-эстетическое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развитие»: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НОД: «Портрет любимого героя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басни»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-рисование;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НОД: «Любимые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герои басни»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лепка;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НОД: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Герои басни»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аппликация;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совместная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художественная деятельность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педагогов;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«Герои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басни»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(творческие работы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различных материалов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-Разыгрывание этюдов по басням И.А.Крылова;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8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28728" y="1000108"/>
            <a:ext cx="3643338" cy="2857519"/>
          </a:xfrm>
          <a:prstGeom prst="rect">
            <a:avLst/>
          </a:prstGeom>
        </p:spPr>
      </p:pic>
      <p:pic>
        <p:nvPicPr>
          <p:cNvPr id="9" name="Объект 9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929058" y="3786190"/>
            <a:ext cx="3786213" cy="307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развитие»: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беседы-обсуждения о характерах и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поступках героев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басни И.А. Крылова;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настольные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дидактические  игры;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-разыгрывание сюжетов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разных видах театра;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сюжетно-ролевые игры;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Физическое развитие»</a:t>
            </a:r>
            <a:r>
              <a:rPr lang="ru-RU" sz="2400" dirty="0" smtClean="0"/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Утренняя гимнастика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-«Насекомые»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Бодрящая гимнастика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-«Жуки»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«Пчела»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«Божьи коровки»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«Трудолюбивая пчелка»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Зрительная гимнастика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«Муравьи»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Дыхательное упражнение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«Отправь пчелку в полет за нектаром»</a:t>
            </a:r>
          </a:p>
          <a:p>
            <a:endParaRPr lang="ru-RU" sz="2400" dirty="0" smtClean="0"/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3 этап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итог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ходе работы над проектом были созданы: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выставка совместных творческих работ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родителей;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-выпуск журнала «Семейная копилка»;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-спектакль «Стрекоза и Муравей»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-презентация проекта;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Результаты  реализации проекта: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 Сформированы представления о разнообразии мира насекомых, о некоторых особенностях строения тела в связи с их жизнью 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 Организована выставка поделок из природного и бросового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 В совместной деятельности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детей, родителей –спектакль  «Стрекоза и Муравей».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Проведена игра-викторина "Мир насекомых" для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Пополнена развивающая среда по теме: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«Коллекция    игрушечных насекомых».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6.Закреплены навыки экологического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грамотного поведения в природе.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I:\Муравейник\IMG_13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928670"/>
            <a:ext cx="3143272" cy="2286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5" descr="I:\Муравейник\IMG_13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3500438"/>
            <a:ext cx="3214710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3" descr="I:\Муравейник\IMG_138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0694" y="928670"/>
            <a:ext cx="2232248" cy="29763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2" descr="I:\Муравейник\IMG_138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3857628"/>
            <a:ext cx="2232248" cy="28334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14338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:\стрикоза и муравей Т.И. Мигас\WP_20150528_09_50_19_Pr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643438" cy="3571876"/>
          </a:xfrm>
          <a:prstGeom prst="rect">
            <a:avLst/>
          </a:prstGeom>
          <a:noFill/>
        </p:spPr>
      </p:pic>
      <p:pic>
        <p:nvPicPr>
          <p:cNvPr id="28675" name="Picture 3" descr="H:\стрикоза и муравей Т.И. Мигас\WP_20150528_09_51_24_Pr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0"/>
            <a:ext cx="4500562" cy="3857628"/>
          </a:xfrm>
          <a:prstGeom prst="rect">
            <a:avLst/>
          </a:prstGeom>
          <a:noFill/>
        </p:spPr>
      </p:pic>
      <p:pic>
        <p:nvPicPr>
          <p:cNvPr id="28678" name="Picture 6" descr="C:\Users\СтВоспитатель\Desktop\осенний петербург подг.гр.2015\IMG_08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571876"/>
            <a:ext cx="4500562" cy="3286124"/>
          </a:xfrm>
          <a:prstGeom prst="rect">
            <a:avLst/>
          </a:prstGeom>
          <a:noFill/>
        </p:spPr>
      </p:pic>
      <p:pic>
        <p:nvPicPr>
          <p:cNvPr id="28679" name="Picture 7" descr="C:\Users\СтВоспитатель\Desktop\осенний петербург подг.гр.2015\IMG_087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2714620"/>
            <a:ext cx="4714876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357298"/>
            <a:ext cx="50006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Большинство современных детей редко общаются с природой. Поэтому наш  проект направлен на то, чтобы наши дети научились любить и беречь окружающий мир. И начать эту работу необходимо с самых маленьких обитателей нашей природы – насекомых. Они привлекательны и удивительны, они малозаметны из-за своих крошечных размеров и разнообразны. Всем интересно смотреть на полет шмеля, порхание бабочки, слушать стрекотание кузнечика. Детям хочется узнать - зачем же пчела кружит над цветком, как устроен муравейник, чем питается божья коровка.                                               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7" descr="f_4e267979aa73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0"/>
            <a:ext cx="2000264" cy="1347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cs625427.vk.me/v625427468/2a64b/T4NJ8D8T2tY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 rot="20706143">
            <a:off x="787473" y="4051416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Благодарим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внимание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00166" y="1928802"/>
            <a:ext cx="607223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0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проекта</a:t>
            </a:r>
            <a:r>
              <a:rPr kumimoji="0" lang="ru-RU" sz="16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 по изучению жизни  насекомых во взаимосвязи с его экосистемой, а также природоохранная деятельность.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baseline="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проекта:</a:t>
            </a:r>
            <a:r>
              <a:rPr lang="ru-RU" sz="2000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развивать познавательный интерес к миру насекомых;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гармонично формировать разные виды отношения детей в природе  (познавательного, гуманного, природоохранного, эстетического);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привлечь внимание детей и родителей к значимости экологических проблем и необходимости их посильного решения;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развитие творчество детей в эколого-образовательной деятельности;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развивать интерес детей к художественным произведениям;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развивать театрализованные постановки;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/>
              <a:ea typeface="Times New Roman"/>
              <a:cs typeface="Times New Roman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/>
              <a:ea typeface="Times New Roman"/>
              <a:cs typeface="Times New Roman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57356" y="1928802"/>
            <a:ext cx="55721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Тип</a:t>
            </a:r>
            <a:r>
              <a:rPr kumimoji="0" lang="ru-RU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познавательный,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исследовательский, творческий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</a:t>
            </a:r>
            <a:r>
              <a:rPr kumimoji="0" lang="ru-RU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проекта: </a:t>
            </a:r>
            <a:r>
              <a:rPr kumimoji="0" lang="ru-RU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среднесрочный, групповой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педагоги, родители воспитанников, специалисты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ДОУ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Дата реализации: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80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80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80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3357562"/>
            <a:ext cx="31291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С14 сентября по 16 октября  2015 года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14338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571602" y="1798266"/>
            <a:ext cx="527468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Интеграция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образовательных областей: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ознавательное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ечевое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развитие, 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оциально-коммуникативное развитие,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1443841"/>
            <a:ext cx="60007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Работа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родителями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информационный материал для родителей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«Насекомые»;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/>
              <a:t> 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консультации «Как привить любовь к природе», «Первая помощь при укусах насекомых».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-организация выставки совместных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творческих работ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родителей;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пополнение журнала «Семейная копилка»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1443841"/>
            <a:ext cx="6000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28728" y="1714488"/>
            <a:ext cx="3071834" cy="3714776"/>
          </a:xfrm>
          <a:prstGeom prst="rect">
            <a:avLst/>
          </a:prstGeom>
        </p:spPr>
      </p:pic>
      <p:pic>
        <p:nvPicPr>
          <p:cNvPr id="8" name="Объект 2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429124" y="2428868"/>
            <a:ext cx="3071834" cy="384651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86000" y="1000109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Экскурсия в «Летний сад» к памятнику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И.А. Крылову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1214422"/>
            <a:ext cx="58579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1 Этап - Подготовительный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• Определение целей и задач проектной деятельности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Составление плана основного этапа.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Разработка проекта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Диагностика экологических знаний о насекомых детей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Подбор литературных произведений о насекомых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Подбор методической литературы и иллюстрированного материала по теме.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Подбор материалов, игрушек и атрибутов для игровой деятельности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Подбор музыкальных произведений по теме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lassicbus.ru/default/image/aHR0cDovL25hY2hhbG80a2EucnUvd3AtY29udGVudC91cGxvYWRzLzIwMTQvMDUvTGV0by1uYXNla29tc3lpZS1zaGFibG9uLXByZXZ5dS0xLTYwMHg0NTIucG5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00232" y="1928802"/>
            <a:ext cx="5000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1357298"/>
            <a:ext cx="60007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 этап – Реализация проекта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-НОД;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Совместную деятельность педагога , детей;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Самостоятельную деятельность;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500430" y="3857628"/>
            <a:ext cx="4084622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638</TotalTime>
  <Words>300</Words>
  <Application>Microsoft Office PowerPoint</Application>
  <PresentationFormat>Экран (4:3)</PresentationFormat>
  <Paragraphs>156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СтВоспитатель</dc:creator>
  <cp:lastModifiedBy>СтВоспитатель</cp:lastModifiedBy>
  <cp:revision>65</cp:revision>
  <dcterms:created xsi:type="dcterms:W3CDTF">2015-10-31T20:25:43Z</dcterms:created>
  <dcterms:modified xsi:type="dcterms:W3CDTF">2017-10-15T13:09:08Z</dcterms:modified>
</cp:coreProperties>
</file>