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73" r:id="rId14"/>
    <p:sldId id="275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7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EE2100-BF86-4AE4-A796-F0E077FE7C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9E2D73C-2999-43B7-BDAB-664F4A3BC4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2D82D8-8201-40E7-A8AB-C5FC66248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45371-D6DA-4A21-95CA-C766A086ABB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4C3B36-9344-4C76-8035-9D5483328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CC0406-001D-4C4D-85B5-DE5EE29D8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61EA-7BE8-4E0F-BCB3-E9A27D592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333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E2B0E6-ADE5-41E8-9887-E56C06EFA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A6095E0-FEA7-4023-88CB-225F30DB3B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EB5BC6-6EC9-47A0-969F-7B3600A55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45371-D6DA-4A21-95CA-C766A086ABB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64075D-134F-4A5B-906D-772D0C323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4DA231-2A4C-43C7-BDA6-4F3F8AD0E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61EA-7BE8-4E0F-BCB3-E9A27D592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56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0F046EE-6C19-49A0-A03F-FE8E66BEE6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F4FAC11-7300-47E7-8E0C-1F33CEDDDE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5DE122-2E0D-4426-B00C-64D56221A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45371-D6DA-4A21-95CA-C766A086ABB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F00109-D36B-43EA-ADDD-C601FC298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1C96C1-1F30-4F44-BA3C-A39537F23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61EA-7BE8-4E0F-BCB3-E9A27D592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14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9ED404-EFA9-4098-B534-93F2C9CA5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808958-1D84-4DC8-A618-C1EE2107C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CC6573-BE28-4E31-8396-759BE3910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45371-D6DA-4A21-95CA-C766A086ABB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5F709F-B7E7-4427-B073-4C19A2FC1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8F7D6C-CEA3-4FD1-8BA9-74E0C8BC6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61EA-7BE8-4E0F-BCB3-E9A27D592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21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F0D205-8B7D-4E3F-A5D6-41D30F84E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B811E9-DEEC-47F8-873B-D7617F90CA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0E62CF-6B25-493D-AFCC-0205EA17A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45371-D6DA-4A21-95CA-C766A086ABB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810C21-FDDC-4DFF-839B-B4A2BA67A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E39B0F-0184-47BF-AB19-DA9E7E8B1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61EA-7BE8-4E0F-BCB3-E9A27D592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07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23F87F-1FA7-4B59-9B4C-D392342E0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B4DF86-2623-4079-80D6-9E6FDB5649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9FDC198-337E-4625-AA78-CAD92FBEE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A2E3719-31D2-44A4-AF64-227614FB3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45371-D6DA-4A21-95CA-C766A086ABB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EFC4D12-F20B-45B2-AA7D-A255C43D2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197031A-E268-4B81-9131-744B5A7E4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61EA-7BE8-4E0F-BCB3-E9A27D592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271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AE49D8-2D2C-4F46-9401-439E7E48B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4596237-4313-4F87-9A98-FF80FEC65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19278B2-97BA-4F2E-BDE1-97600C10AA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7B982F4-71C6-4B41-A4F0-7BBF152AC7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05E490D-D14C-4677-8731-A765E3176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D144480-BA6E-4AC3-8593-ECEDD66DB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45371-D6DA-4A21-95CA-C766A086ABB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6D13457-9F35-4D6B-802D-C20A78B88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BC4E39C-25E5-462A-9BD3-080698FE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61EA-7BE8-4E0F-BCB3-E9A27D592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42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037F57-D815-4DD9-A0BE-9AC6D386D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6A77B72-9DF3-4D7A-BB63-972B586BE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45371-D6DA-4A21-95CA-C766A086ABB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BDA6443-F488-4FE7-91FE-D2289D33E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2000C79-3BBF-4014-930C-E9CD00A41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61EA-7BE8-4E0F-BCB3-E9A27D592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47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F223952-F92C-4142-8EB8-129DA0003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45371-D6DA-4A21-95CA-C766A086ABB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452F937-F4BC-4971-AA41-B75DC5405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9E46A17-5BBC-4FB9-A961-EB215CA23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61EA-7BE8-4E0F-BCB3-E9A27D592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519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EC7200-12D6-46F8-98B9-AFED7D95B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8BE303-51B7-4599-BE94-96224853F4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B539D9F-87F0-4A9F-A5F0-055B6C1E1F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EF3EAD-B4AF-4959-8EB7-9D8AD5AAF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45371-D6DA-4A21-95CA-C766A086ABB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1CA1BA5-1599-4EE6-AA02-FB52A8000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B4446A-546B-457D-A959-CBBC5480E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61EA-7BE8-4E0F-BCB3-E9A27D592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385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CD897F-45CF-4AD2-ADB4-A9CD6CD4B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741512F-85A9-4136-B264-AECEB2C7BB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8DD5256-FA05-4CE6-BC83-EDE60ADC65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11153C-5275-4CA6-AE9D-120CDC192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45371-D6DA-4A21-95CA-C766A086ABB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7B52255-B660-470C-8A1B-F160F7624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08F57C-11A3-42CB-8132-1BDE06F22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61EA-7BE8-4E0F-BCB3-E9A27D592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407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796321-C8DE-4E43-BF96-36E4E0D3A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864A0A9-1F19-407A-B816-8F4C966C02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E7C5F3-9DE1-40C2-81D3-A3B20063BA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45371-D6DA-4A21-95CA-C766A086ABB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7BABB4-D8CF-40BF-92AB-137746D958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21F81D-A399-4946-8F39-293C053A8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061EA-7BE8-4E0F-BCB3-E9A27D592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740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1549E2-A07D-495A-8FEC-EDC4A2B78E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latin typeface="Book Antiqua" panose="02040602050305030304" pitchFamily="18" charset="0"/>
              </a:rPr>
              <a:t>СУЗДАЛЬ</a:t>
            </a:r>
          </a:p>
        </p:txBody>
      </p:sp>
    </p:spTree>
    <p:extLst>
      <p:ext uri="{BB962C8B-B14F-4D97-AF65-F5344CB8AC3E}">
        <p14:creationId xmlns:p14="http://schemas.microsoft.com/office/powerpoint/2010/main" val="484250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0431C2-F56A-4115-A40C-2CAAA1986D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828" y="159808"/>
            <a:ext cx="8820150" cy="58717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8D42DCA-3DE3-497A-8C70-9AED5AE223E1}"/>
              </a:ext>
            </a:extLst>
          </p:cNvPr>
          <p:cNvSpPr/>
          <p:nvPr/>
        </p:nvSpPr>
        <p:spPr>
          <a:xfrm>
            <a:off x="1260827" y="6031508"/>
            <a:ext cx="9136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Перпендикулярно зданию Архиерейской палаты расположена Крестовая палата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6657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B42D664-8DCA-4F61-A37C-C80B78DE9D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523" y="64234"/>
            <a:ext cx="8524522" cy="567489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7A70C54-42DF-42F3-990C-6C36B8DD7E28}"/>
              </a:ext>
            </a:extLst>
          </p:cNvPr>
          <p:cNvSpPr/>
          <p:nvPr/>
        </p:nvSpPr>
        <p:spPr>
          <a:xfrm>
            <a:off x="2232665" y="5739130"/>
            <a:ext cx="84466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Сама палата является одним из самых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Open Sans"/>
              </a:rPr>
              <a:t>болших</a:t>
            </a:r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 залов того времени, построенным без поддерживающих колонн.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045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F18A79F-BBC4-4EF0-B014-44C35825A5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81892"/>
            <a:ext cx="9100256" cy="605817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6DDEF5F-DFA7-4613-AA59-A21C6AB140CC}"/>
              </a:ext>
            </a:extLst>
          </p:cNvPr>
          <p:cNvSpPr/>
          <p:nvPr/>
        </p:nvSpPr>
        <p:spPr>
          <a:xfrm>
            <a:off x="1310894" y="6209127"/>
            <a:ext cx="9684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Старинные иконы, картины и изразцовые печи - все это можно увидеть здесь.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334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97B8356-212C-4967-83CD-71FB47E0EA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110" y="102869"/>
            <a:ext cx="9076267" cy="6042201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9D04F63-7B75-47DD-A840-2BC5BDFDBB50}"/>
              </a:ext>
            </a:extLst>
          </p:cNvPr>
          <p:cNvSpPr/>
          <p:nvPr/>
        </p:nvSpPr>
        <p:spPr>
          <a:xfrm>
            <a:off x="666044" y="6056998"/>
            <a:ext cx="108599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Конечно, газовые трубы и канализационные люки выдают сегодняшний день. Но закрой их чем-нибудь и получай готовую декорацию для фильма о средневековой Руси.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2729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276C4A-7155-45EB-80EE-1A2BFC5EA8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455" y="162760"/>
            <a:ext cx="8874478" cy="5907867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A8D015B-AC02-4F2A-87B3-C21BD24229F8}"/>
              </a:ext>
            </a:extLst>
          </p:cNvPr>
          <p:cNvSpPr/>
          <p:nvPr/>
        </p:nvSpPr>
        <p:spPr>
          <a:xfrm>
            <a:off x="756356" y="6070627"/>
            <a:ext cx="102503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Вблизи от Архиерейского двора расположена деревянная Никольская церковь из с. Глотова 1766 года постройки.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1565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D904B4-4701-40EF-BC1C-589C37DFFA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699" y="125530"/>
            <a:ext cx="8400346" cy="559223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7E34B11-5213-4E23-ACAB-98357C9567BF}"/>
              </a:ext>
            </a:extLst>
          </p:cNvPr>
          <p:cNvSpPr/>
          <p:nvPr/>
        </p:nvSpPr>
        <p:spPr>
          <a:xfrm>
            <a:off x="1579033" y="5617191"/>
            <a:ext cx="94939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Суздальский кремль - исторический центр города, ведущий историю ещё с 10 века. На сегодняшний день на территории Суздальского кремля наибольший интерес представляет Архиерейский двор.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4882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4E2F8CE-F6FC-407B-A7FB-3AF048148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254" y="125448"/>
            <a:ext cx="8411633" cy="5599744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CDC0674-69FB-4161-BEB5-0A0E8ADE7F6E}"/>
              </a:ext>
            </a:extLst>
          </p:cNvPr>
          <p:cNvSpPr/>
          <p:nvPr/>
        </p:nvSpPr>
        <p:spPr>
          <a:xfrm>
            <a:off x="1861254" y="5725192"/>
            <a:ext cx="85471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Синие купола Собора Рождества Пресвятой Богородицы прекрасно видны издалека и служат прекрасным ориентиром для путешественников.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799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F0E812D-CF56-44CF-9073-8B9DE5AB03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50" y="193675"/>
            <a:ext cx="8492772" cy="565376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EBE636D-6302-4FE2-8B3C-575D116E19DB}"/>
              </a:ext>
            </a:extLst>
          </p:cNvPr>
          <p:cNvSpPr/>
          <p:nvPr/>
        </p:nvSpPr>
        <p:spPr>
          <a:xfrm>
            <a:off x="3371174" y="5987534"/>
            <a:ext cx="5822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А мы входим в ворота ограды, на территорию музея.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8780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8DFA2D0-AB01-4B0A-BCB8-7E0A8997C6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249" y="114652"/>
            <a:ext cx="8425039" cy="560866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0C43B8B-960F-4F06-989B-C86D92750775}"/>
              </a:ext>
            </a:extLst>
          </p:cNvPr>
          <p:cNvSpPr/>
          <p:nvPr/>
        </p:nvSpPr>
        <p:spPr>
          <a:xfrm>
            <a:off x="857956" y="5851525"/>
            <a:ext cx="11017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Прежде всего обращает на себя внимание Рождественский собор, построенный в 1222-1225 годах.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927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7C38A66-7A0C-4F9B-9BFE-21F751C30E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833" y="114157"/>
            <a:ext cx="8343900" cy="555465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555189F-AA6F-4B0B-B264-E1DD592B6E03}"/>
              </a:ext>
            </a:extLst>
          </p:cNvPr>
          <p:cNvSpPr/>
          <p:nvPr/>
        </p:nvSpPr>
        <p:spPr>
          <a:xfrm>
            <a:off x="3187683" y="5757609"/>
            <a:ext cx="5500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При этом собор является частично действующим.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9704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ACFFF7-5A6F-45EF-BC43-525B96DF71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761" y="103364"/>
            <a:ext cx="8594371" cy="5721396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EF397B5-B7CE-4D28-AD4C-CC48629BE008}"/>
              </a:ext>
            </a:extLst>
          </p:cNvPr>
          <p:cNvSpPr/>
          <p:nvPr/>
        </p:nvSpPr>
        <p:spPr>
          <a:xfrm>
            <a:off x="1433688" y="5824760"/>
            <a:ext cx="86924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Второй вертикалью архитектурного ансамбля архиерейского двора является Колокольня церкви Благовещения Пресвятой Богородицы.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1021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FFC4D68-ABB0-4B80-858B-8472C35A75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165" y="102870"/>
            <a:ext cx="8727723" cy="581017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D90361C-F6F9-47DB-BBD4-477357DED3AE}"/>
              </a:ext>
            </a:extLst>
          </p:cNvPr>
          <p:cNvSpPr/>
          <p:nvPr/>
        </p:nvSpPr>
        <p:spPr>
          <a:xfrm>
            <a:off x="2506133" y="5913040"/>
            <a:ext cx="78457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На стене колокольни часы, буквы на которых начертаны кириллицей.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1912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AC4510D-32C6-4ADE-AC0A-F0D3DB0785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961" y="103159"/>
            <a:ext cx="9113662" cy="6067095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56A9164-642D-424B-B2A8-59BE35BA2A1D}"/>
              </a:ext>
            </a:extLst>
          </p:cNvPr>
          <p:cNvSpPr/>
          <p:nvPr/>
        </p:nvSpPr>
        <p:spPr>
          <a:xfrm>
            <a:off x="3491847" y="6170254"/>
            <a:ext cx="5140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Рядом с ней ещё одни ворота, ныне закрытые.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93260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188</Words>
  <Application>Microsoft Office PowerPoint</Application>
  <PresentationFormat>Широкоэкранный</PresentationFormat>
  <Paragraphs>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Book Antiqua</vt:lpstr>
      <vt:lpstr>Calibri</vt:lpstr>
      <vt:lpstr>Calibri Light</vt:lpstr>
      <vt:lpstr>Open Sans</vt:lpstr>
      <vt:lpstr>Тема Office</vt:lpstr>
      <vt:lpstr>СУЗДАЛЬ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СУЗДАЛЬ</dc:title>
  <dc:creator>Garnik Markaryan</dc:creator>
  <cp:lastModifiedBy>Garnik Markaryan</cp:lastModifiedBy>
  <cp:revision>8</cp:revision>
  <dcterms:created xsi:type="dcterms:W3CDTF">2017-06-17T07:47:56Z</dcterms:created>
  <dcterms:modified xsi:type="dcterms:W3CDTF">2017-10-15T17:34:25Z</dcterms:modified>
</cp:coreProperties>
</file>