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36316-ED2A-4D70-A263-17BC1C08F25A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7A1C8-5E44-41E7-858D-237C5B69B4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36316-ED2A-4D70-A263-17BC1C08F25A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7A1C8-5E44-41E7-858D-237C5B69B4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36316-ED2A-4D70-A263-17BC1C08F25A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7A1C8-5E44-41E7-858D-237C5B69B4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36316-ED2A-4D70-A263-17BC1C08F25A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7A1C8-5E44-41E7-858D-237C5B69B4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36316-ED2A-4D70-A263-17BC1C08F25A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7A1C8-5E44-41E7-858D-237C5B69B4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36316-ED2A-4D70-A263-17BC1C08F25A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7A1C8-5E44-41E7-858D-237C5B69B4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36316-ED2A-4D70-A263-17BC1C08F25A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7A1C8-5E44-41E7-858D-237C5B69B4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36316-ED2A-4D70-A263-17BC1C08F25A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7A1C8-5E44-41E7-858D-237C5B69B4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36316-ED2A-4D70-A263-17BC1C08F25A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7A1C8-5E44-41E7-858D-237C5B69B4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36316-ED2A-4D70-A263-17BC1C08F25A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7A1C8-5E44-41E7-858D-237C5B69B4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36316-ED2A-4D70-A263-17BC1C08F25A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7A1C8-5E44-41E7-858D-237C5B69B4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2936316-ED2A-4D70-A263-17BC1C08F25A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B07A1C8-5E44-41E7-858D-237C5B69B4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Театральные маски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охранить003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14422"/>
            <a:ext cx="697230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755576" y="5018843"/>
            <a:ext cx="79928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Любите ли вы театр? А за что вы его любите?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 как вы понимаете слово- театр?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Театр – (от греческого) – место зрелищ.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Кто из вас был в театре? Что вы там видели?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332656"/>
            <a:ext cx="4464496" cy="3528391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Театр – особый и прекрасный мир. В этом мире всё необычно: театральное освещение, декорации, артисты.  Глядя на сцену, вы забываете обо всем  и начинаете сочувствовать героям, даже стараетесь как-то помочь им. Вы переживаете вместе с ними неудачи и торжествуете победы.</a:t>
            </a:r>
          </a:p>
          <a:p>
            <a:r>
              <a:rPr lang="ru-RU" dirty="0"/>
              <a:t>Не выходя из зрительного зала, вы можете совершить увлекательное путешествие в любую точку планеты.  Театр может вернуть вас на много веков назад и помочь вам заглянуть в будущее. Театр научит вас не удивляться, когда на его сцене заговорят не только люди, но и животные. А главное – театр научит вас видеть прекрасное в жизни и в людях.</a:t>
            </a:r>
          </a:p>
          <a:p>
            <a:r>
              <a:rPr lang="ru-RU" b="1" i="1" dirty="0"/>
              <a:t>Здесь все  прекрасно: жесты, маски,</a:t>
            </a:r>
            <a:endParaRPr lang="ru-RU" dirty="0"/>
          </a:p>
          <a:p>
            <a:r>
              <a:rPr lang="ru-RU" b="1" i="1" dirty="0"/>
              <a:t>Костюмы, музыка, игра.</a:t>
            </a:r>
            <a:endParaRPr lang="ru-RU" dirty="0"/>
          </a:p>
          <a:p>
            <a:r>
              <a:rPr lang="ru-RU" b="1" i="1" dirty="0"/>
              <a:t>Здесь оживают наши сказки</a:t>
            </a:r>
            <a:endParaRPr lang="ru-RU" dirty="0"/>
          </a:p>
          <a:p>
            <a:r>
              <a:rPr lang="ru-RU" b="1" i="1" dirty="0"/>
              <a:t>И с ними светлый мир добра.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Сохранить003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642918"/>
            <a:ext cx="285752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охранить003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286124"/>
            <a:ext cx="221457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Сохранить00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984" y="3933056"/>
            <a:ext cx="3738368" cy="263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20688"/>
            <a:ext cx="8075240" cy="441081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– Театр начинается с игры. Достаточно надеть маску, изменить голос, походку и начинается театр</a:t>
            </a:r>
            <a:r>
              <a:rPr lang="ru-RU" dirty="0" smtClean="0"/>
              <a:t>. Маска </a:t>
            </a:r>
            <a:r>
              <a:rPr lang="ru-RU" dirty="0" smtClean="0"/>
              <a:t>– это неотъемлемый атрибут карнавальных шествий. Посмотрите, какими они могут быть.</a:t>
            </a:r>
          </a:p>
          <a:p>
            <a:r>
              <a:rPr lang="ru-RU" i="1" dirty="0" smtClean="0"/>
              <a:t>Учитель показывает видеозапись с фрагментами карнавалов в Бразилии, Венеции.</a:t>
            </a:r>
            <a:endParaRPr lang="ru-RU" dirty="0" smtClean="0"/>
          </a:p>
          <a:p>
            <a:r>
              <a:rPr lang="ru-RU" dirty="0" smtClean="0"/>
              <a:t>– В словаре говорится, что маска – это:</a:t>
            </a:r>
          </a:p>
          <a:p>
            <a:r>
              <a:rPr lang="ru-RU" dirty="0" smtClean="0"/>
              <a:t>1) накладка с каким-либо изображением: человеческое лицо, голова мифологического существа;</a:t>
            </a:r>
          </a:p>
          <a:p>
            <a:r>
              <a:rPr lang="ru-RU" dirty="0" smtClean="0"/>
              <a:t>2) повязка с вырезом для глаз;</a:t>
            </a:r>
          </a:p>
          <a:p>
            <a:r>
              <a:rPr lang="ru-RU" dirty="0" smtClean="0"/>
              <a:t>3) слепок с лица умершего (слепок-копия).</a:t>
            </a:r>
          </a:p>
          <a:p>
            <a:r>
              <a:rPr lang="ru-RU" dirty="0" smtClean="0"/>
              <a:t>«Маски» – от латинского «личина», в глубокой древности применялись в обрядах, связанных с трудовой деятельностью людей. Например, перед началом посева или, наоборот, сбора урожая люди исполняли ритуальные танцы, надевая при этом маски. А также в праздники урожая, в праздники поклонения животным, считая этих животных покровителями (животные-тотемы), использовали ритуальные маски с чертами животных – например у африканских народов (</a:t>
            </a:r>
            <a:r>
              <a:rPr lang="ru-RU" i="1" dirty="0" smtClean="0"/>
              <a:t>показ маски африканских народов</a:t>
            </a:r>
            <a:r>
              <a:rPr lang="ru-RU" dirty="0" smtClean="0"/>
              <a:t>).</a:t>
            </a:r>
            <a:br>
              <a:rPr lang="ru-RU" dirty="0" smtClean="0"/>
            </a:br>
            <a:r>
              <a:rPr lang="ru-RU" dirty="0" smtClean="0"/>
              <a:t>Маски использовались в ритуалах погребения (захоронения), также в различных церемониях, например отпугивания колдунов, посвящения в вожди.</a:t>
            </a:r>
            <a:br>
              <a:rPr lang="ru-RU" dirty="0" smtClean="0"/>
            </a:br>
            <a:r>
              <a:rPr lang="ru-RU" dirty="0" smtClean="0"/>
              <a:t>Итак, маски бывают </a:t>
            </a:r>
            <a:r>
              <a:rPr lang="ru-RU" i="1" dirty="0" smtClean="0"/>
              <a:t>карнавальные, ритуальные, комические, трагические</a:t>
            </a:r>
            <a:r>
              <a:rPr lang="ru-RU" i="1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7" name="Picture 1" descr="C:\Documents and Settings\Администратор\Мои документы\Мои рисунки\=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3026121"/>
            <a:ext cx="1905000" cy="2924175"/>
          </a:xfrm>
          <a:prstGeom prst="rect">
            <a:avLst/>
          </a:prstGeom>
          <a:noFill/>
        </p:spPr>
      </p:pic>
      <p:pic>
        <p:nvPicPr>
          <p:cNvPr id="4098" name="Picture 2" descr="C:\Documents and Settings\Администратор\Мои документы\Мои рисунки\-=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3968" y="714356"/>
            <a:ext cx="1905000" cy="2200275"/>
          </a:xfrm>
          <a:prstGeom prst="rect">
            <a:avLst/>
          </a:prstGeom>
          <a:noFill/>
        </p:spPr>
      </p:pic>
      <p:pic>
        <p:nvPicPr>
          <p:cNvPr id="6" name="Рисунок 5" descr="http://nsc.1september.ru/2005/01/16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1680" y="333356"/>
            <a:ext cx="19050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644180" y="3826490"/>
            <a:ext cx="403244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Посмотрите внимательно на все представленные маски. Какие средства использовали художники для того, чтобы маски могли передать состояние героя, показать его характер и возраст?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Рисунок 7" descr="http://nsc.1september.ru/2005/01/17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88224" y="786640"/>
            <a:ext cx="19050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4" name="Рисунок 6" descr="http://nsc.1september.ru/2005/01/1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32240" y="3369684"/>
            <a:ext cx="1905000" cy="219075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5143512"/>
            <a:ext cx="8786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Arial" pitchFamily="34" charset="0"/>
              </a:rPr>
              <a:t>– 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.)</a:t>
            </a:r>
            <a:endParaRPr lang="ru-RU" sz="40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86818" y="3445482"/>
            <a:ext cx="31683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На некоторых масках возраст можно определить по морщинам.</a:t>
            </a:r>
            <a:endParaRPr lang="ru-RU" sz="1600" dirty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1600" dirty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a typeface="Times New Roman" pitchFamily="18" charset="0"/>
                <a:cs typeface="Arial" pitchFamily="34" charset="0"/>
              </a:rPr>
              <a:t>– </a:t>
            </a: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В Древней Руси маски были принадлежностью скоморохов, позже клоунов. </a:t>
            </a:r>
            <a:b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Ребята, каким должен быть настоящий зритель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  <a:endParaRPr lang="ru-RU" sz="1600" dirty="0"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247" y="1052736"/>
            <a:ext cx="29527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926" y="1556792"/>
            <a:ext cx="4033364" cy="379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339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1" descr="C:\Documents and Settings\Администратор\Мои документы\Мои рисунки\1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7624" y="620688"/>
            <a:ext cx="6427512" cy="4009648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71472" y="4797152"/>
            <a:ext cx="83582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Сейчас вы станете художниками и создадите свою маску, используя такие средства изображения, как цвет, форму. Выбирайте по характеру любую маску: комическую или трагическую, добрую или злую.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Рисуем контур лица, вырезаем дырочки для глаз и рта, раскрашиваем маску красками или украшаем аппликацией. Не забудьте о пропорциях лица.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5" name="Picture 1" descr="C:\Documents and Settings\Администратор\Мои документы\Мои рисунки\untitled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7"/>
            <a:ext cx="7838916" cy="5283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250</TotalTime>
  <Words>195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Театральные маски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Театральные маски</dc:title>
  <dc:creator>Администратор</dc:creator>
  <cp:lastModifiedBy>Пользователь Windows</cp:lastModifiedBy>
  <cp:revision>29</cp:revision>
  <dcterms:created xsi:type="dcterms:W3CDTF">2012-01-13T04:45:32Z</dcterms:created>
  <dcterms:modified xsi:type="dcterms:W3CDTF">2017-10-15T18:27:17Z</dcterms:modified>
</cp:coreProperties>
</file>