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62;&#1054;&#1056;%20&#1042;%20&#1089;&#1090;&#1088;&#1072;&#1085;&#1077;%20&#1076;&#1086;&#1073;&#1088;&#1099;&#1093;%20&#1080;%20&#1084;&#1091;&#1076;&#1088;&#1099;&#1093;%20&#1089;&#1082;&#1072;&#1079;&#1086;&#1082;%20&#1076;&#1080;&#1072;&#1083;&#1086;&#1075;&#1086;&#1074;&#1099;&#1081;%20&#1090;&#1088;&#1077;&#1085;&#1072;&#1078;&#1077;&#1088;.pptx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h5p.org/h5p/embed/598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 r="1834" b="6251"/>
          <a:stretch/>
        </p:blipFill>
        <p:spPr bwMode="auto">
          <a:xfrm>
            <a:off x="-5471" y="260648"/>
            <a:ext cx="9144000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6060" y="1196752"/>
            <a:ext cx="506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h5p.org/h5p/embed/59832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497122" y="5893893"/>
            <a:ext cx="432048" cy="43204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</cp:revision>
  <dcterms:created xsi:type="dcterms:W3CDTF">2017-10-15T01:05:19Z</dcterms:created>
  <dcterms:modified xsi:type="dcterms:W3CDTF">2017-10-15T01:25:32Z</dcterms:modified>
</cp:coreProperties>
</file>