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816" r:id="rId1"/>
  </p:sldMasterIdLst>
  <p:sldIdLst>
    <p:sldId id="256" r:id="rId2"/>
    <p:sldId id="257" r:id="rId3"/>
    <p:sldId id="258" r:id="rId4"/>
    <p:sldId id="262" r:id="rId5"/>
    <p:sldId id="263" r:id="rId6"/>
    <p:sldId id="264" r:id="rId7"/>
    <p:sldId id="265" r:id="rId8"/>
    <p:sldId id="266" r:id="rId9"/>
    <p:sldId id="267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84" y="-2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99ECB4-DF1F-467A-B452-1AB225D1E6E7}" type="datetimeFigureOut">
              <a:rPr lang="ru-RU" smtClean="0"/>
              <a:pPr/>
              <a:t>15.10.2017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16E137-EBDE-4143-8C38-7316D39268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99ECB4-DF1F-467A-B452-1AB225D1E6E7}" type="datetimeFigureOut">
              <a:rPr lang="ru-RU" smtClean="0"/>
              <a:pPr/>
              <a:t>15.10.2017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16E137-EBDE-4143-8C38-7316D39268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99ECB4-DF1F-467A-B452-1AB225D1E6E7}" type="datetimeFigureOut">
              <a:rPr lang="ru-RU" smtClean="0"/>
              <a:pPr/>
              <a:t>15.10.2017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16E137-EBDE-4143-8C38-7316D39268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99ECB4-DF1F-467A-B452-1AB225D1E6E7}" type="datetimeFigureOut">
              <a:rPr lang="ru-RU" smtClean="0"/>
              <a:pPr/>
              <a:t>15.10.2017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16E137-EBDE-4143-8C38-7316D39268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99ECB4-DF1F-467A-B452-1AB225D1E6E7}" type="datetimeFigureOut">
              <a:rPr lang="ru-RU" smtClean="0"/>
              <a:pPr/>
              <a:t>15.10.2017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16E137-EBDE-4143-8C38-7316D39268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99ECB4-DF1F-467A-B452-1AB225D1E6E7}" type="datetimeFigureOut">
              <a:rPr lang="ru-RU" smtClean="0"/>
              <a:pPr/>
              <a:t>15.10.2017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16E137-EBDE-4143-8C38-7316D39268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99ECB4-DF1F-467A-B452-1AB225D1E6E7}" type="datetimeFigureOut">
              <a:rPr lang="ru-RU" smtClean="0"/>
              <a:pPr/>
              <a:t>15.10.2017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16E137-EBDE-4143-8C38-7316D39268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99ECB4-DF1F-467A-B452-1AB225D1E6E7}" type="datetimeFigureOut">
              <a:rPr lang="ru-RU" smtClean="0"/>
              <a:pPr/>
              <a:t>15.10.2017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16E137-EBDE-4143-8C38-7316D39268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99ECB4-DF1F-467A-B452-1AB225D1E6E7}" type="datetimeFigureOut">
              <a:rPr lang="ru-RU" smtClean="0"/>
              <a:pPr/>
              <a:t>15.10.2017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16E137-EBDE-4143-8C38-7316D39268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99ECB4-DF1F-467A-B452-1AB225D1E6E7}" type="datetimeFigureOut">
              <a:rPr lang="ru-RU" smtClean="0"/>
              <a:pPr/>
              <a:t>15.10.2017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16E137-EBDE-4143-8C38-7316D39268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99ECB4-DF1F-467A-B452-1AB225D1E6E7}" type="datetimeFigureOut">
              <a:rPr lang="ru-RU" smtClean="0"/>
              <a:pPr/>
              <a:t>15.10.2017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5016E137-EBDE-4143-8C38-7316D392681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899ECB4-DF1F-467A-B452-1AB225D1E6E7}" type="datetimeFigureOut">
              <a:rPr lang="ru-RU" smtClean="0"/>
              <a:pPr/>
              <a:t>15.10.2017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016E137-EBDE-4143-8C38-7316D392681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7" Type="http://schemas.openxmlformats.org/officeDocument/2006/relationships/image" Target="../media/image17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3528" y="2924944"/>
            <a:ext cx="8061520" cy="72008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Уголок безопасности в 1 младшей группе.</a:t>
            </a:r>
            <a:endParaRPr lang="ru-RU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10000"/>
          </a:bodyPr>
          <a:lstStyle/>
          <a:p>
            <a:pPr algn="r"/>
            <a:endParaRPr lang="ru-RU" sz="20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Подготовила воспитатель </a:t>
            </a:r>
            <a:r>
              <a:rPr lang="ru-RU" sz="20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Скулганова</a:t>
            </a:r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Е.Н. </a:t>
            </a:r>
          </a:p>
          <a:p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МАДОУ «Детский сад комбинированного вида №10,</a:t>
            </a:r>
          </a:p>
          <a:p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г. Шебекино, Белгородской области»</a:t>
            </a:r>
          </a:p>
          <a:p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2016г.</a:t>
            </a:r>
            <a:endParaRPr lang="ru-RU" sz="2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67544" y="260648"/>
            <a:ext cx="1951037" cy="1951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732240" y="233264"/>
            <a:ext cx="1872208" cy="1872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9" name="Picture 5" descr="https://arhivurokov.ru/kopilka/uploads/user_file_53ac7f76cef69/ighra-sorievnovaniie-vmiestie-za-biezopasnost-dorozhnogho-dvizhieniia_1.jpe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67544" y="4509120"/>
            <a:ext cx="2355575" cy="203843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510117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Образовательная область социально –коммуникативное развитие (формирование основ безопасности).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Знакомит с элементарными правилами безопасного  в природе .</a:t>
            </a:r>
            <a:b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Формирует первичные представления о машинах, улице , дороге. Знакомит с некоторыми видами транспортных средств.</a:t>
            </a:r>
            <a:b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Знакомит с предметным миром и правилами безопасного обращения с предметами.</a:t>
            </a:r>
            <a:b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Знакомит с понятиями «можно – нельзя», «опасно».</a:t>
            </a:r>
            <a:b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Формирует представления  о правилах безопасного поведения в игах  с песком и водой.</a:t>
            </a:r>
            <a:b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32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 групповой комнате , в доступном для детей месте находится уголок безопасности. В котором размещен дидактический материал  для формирования основ  безопасности.</a:t>
            </a:r>
            <a:endParaRPr lang="ru-RU" sz="32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11560" y="2276872"/>
            <a:ext cx="2987377" cy="398316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7030A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139952" y="2852936"/>
            <a:ext cx="4512501" cy="338437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7030A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6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Формируем первичные представления о машинах, улице, дорогах.</a:t>
            </a:r>
            <a:endParaRPr lang="ru-RU" sz="36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932040" y="3501008"/>
            <a:ext cx="3936437" cy="295232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0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51521" y="2708920"/>
            <a:ext cx="4320480" cy="324036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0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31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Обучающая детская игра – лото «Осторожности».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Игра обучает ребенка надлежащему обращению с огнем, бытовой техникой, электроприборами, основам безопасности пребывания на улице и на природе. Развивает внимание. Бытовые навыки, адаптацию ребенка в городе.</a:t>
            </a:r>
            <a:endParaRPr lang="ru-RU" sz="2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763688" y="2348880"/>
            <a:ext cx="5544616" cy="415846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7030A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36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Игровой дидактический материал «Как избежать неприятностей?».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Игра учит ребенка  беречь свою жизнь и здоровье, избегая опасных ситуаций.</a:t>
            </a:r>
            <a:endParaRPr lang="ru-RU" sz="27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619672" y="2201212"/>
            <a:ext cx="5832648" cy="437448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7030A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36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Развивающая игра «Учим дорожные знаки».</a:t>
            </a:r>
            <a:r>
              <a:rPr lang="ru-RU" sz="32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Занимаясь этой игрой дети знакомятся с дорожными знаками, со светофором.</a:t>
            </a:r>
            <a:endParaRPr lang="ru-RU" sz="27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763688" y="2438890"/>
            <a:ext cx="5515744" cy="413680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7030A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При формировании основ безопасности используем плакаты. Многие из которых изготовлены родителями.</a:t>
            </a:r>
            <a:endParaRPr lang="ru-RU" sz="28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23528" y="2204864"/>
            <a:ext cx="2376263" cy="178219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chemeClr val="tx1"/>
            </a:solidFill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275857" y="2312876"/>
            <a:ext cx="2304256" cy="172819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chemeClr val="tx1"/>
            </a:solidFill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228184" y="2276872"/>
            <a:ext cx="2448272" cy="183620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chemeClr val="tx1"/>
            </a:solidFill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9221" name="Picture 5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251521" y="4613480"/>
            <a:ext cx="2520280" cy="189021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chemeClr val="tx1"/>
            </a:solidFill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9222" name="Picture 6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3131841" y="4581128"/>
            <a:ext cx="2628800" cy="19716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chemeClr val="tx1"/>
            </a:solidFill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9223" name="Picture 7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6216692" y="4509120"/>
            <a:ext cx="2592288" cy="194421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chemeClr val="tx1"/>
            </a:solidFill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 descr="http://www.metod-kopilka.ru/images/doc/60/61019/img24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404664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101</TotalTime>
  <Words>104</Words>
  <Application>Microsoft Office PowerPoint</Application>
  <PresentationFormat>Экран (4:3)</PresentationFormat>
  <Paragraphs>14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Поток</vt:lpstr>
      <vt:lpstr>                      Уголок безопасности в 1 младшей группе.</vt:lpstr>
      <vt:lpstr>Образовательная область социально –коммуникативное развитие (формирование основ безопасности). Знакомит с элементарными правилами безопасного  в природе . Формирует первичные представления о машинах, улице , дороге. Знакомит с некоторыми видами транспортных средств. Знакомит с предметным миром и правилами безопасного обращения с предметами. Знакомит с понятиями «можно – нельзя», «опасно». Формирует представления  о правилах безопасного поведения в игах  с песком и водой. </vt:lpstr>
      <vt:lpstr>В групповой комнате , в доступном для детей месте находится уголок безопасности. В котором размещен дидактический материал  для формирования основ  безопасности.</vt:lpstr>
      <vt:lpstr>Формируем первичные представления о машинах, улице, дорогах.</vt:lpstr>
      <vt:lpstr>Обучающая детская игра – лото «Осторожности». Игра обучает ребенка надлежащему обращению с огнем, бытовой техникой, электроприборами, основам безопасности пребывания на улице и на природе. Развивает внимание. Бытовые навыки, адаптацию ребенка в городе.</vt:lpstr>
      <vt:lpstr>Игровой дидактический материал «Как избежать неприятностей?». Игра учит ребенка  беречь свою жизнь и здоровье, избегая опасных ситуаций.</vt:lpstr>
      <vt:lpstr>Развивающая игра «Учим дорожные знаки». Занимаясь этой игрой дети знакомятся с дорожными знаками, со светофором.</vt:lpstr>
      <vt:lpstr>При формировании основ безопасности используем плакаты. Многие из которых изготовлены родителями.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Уголок безопасности в 1 младшей группе.</dc:title>
  <dc:creator>User</dc:creator>
  <cp:lastModifiedBy>Пользователь</cp:lastModifiedBy>
  <cp:revision>12</cp:revision>
  <dcterms:created xsi:type="dcterms:W3CDTF">2016-12-08T06:09:04Z</dcterms:created>
  <dcterms:modified xsi:type="dcterms:W3CDTF">2017-10-15T08:39:52Z</dcterms:modified>
</cp:coreProperties>
</file>