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9" r:id="rId4"/>
    <p:sldId id="257" r:id="rId5"/>
    <p:sldId id="258" r:id="rId6"/>
    <p:sldId id="261" r:id="rId7"/>
    <p:sldId id="260" r:id="rId8"/>
    <p:sldId id="268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4" autoAdjust="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6D3F0-9373-4134-BFE1-80147E49CF7F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4B4A2-B875-4C19-ACFE-1093C66C3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00B0F0"/>
                </a:solidFill>
              </a:rPr>
              <a:t>Витрины</a:t>
            </a:r>
            <a:endParaRPr lang="ru-RU" sz="88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996952"/>
            <a:ext cx="6400800" cy="1752600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00B0F0"/>
                </a:solidFill>
              </a:rPr>
              <a:t>м</a:t>
            </a:r>
            <a:r>
              <a:rPr lang="ru-RU" sz="6000" dirty="0" smtClean="0">
                <a:solidFill>
                  <a:srgbClr val="00B0F0"/>
                </a:solidFill>
              </a:rPr>
              <a:t>агазинов</a:t>
            </a:r>
          </a:p>
          <a:p>
            <a:endParaRPr lang="ru-RU" sz="6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 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371267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42918"/>
            <a:ext cx="378621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404664"/>
            <a:ext cx="290037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5856" y="3284984"/>
            <a:ext cx="5256584" cy="3069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 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42955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дминистратор\Мои документы\Мои рисунки\img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Мои документы\Мои рисунки\img.interiors.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7117" y="1600200"/>
            <a:ext cx="300976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Администратор\Мои документы\Мои рисунки\konk_vitr_itogi_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1661" y="1071546"/>
            <a:ext cx="6637859" cy="4901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Администратор\Мои документы\Мои рисунки\ukrah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0340" y="428604"/>
            <a:ext cx="7999693" cy="5697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Администратор\Мои документы\Мои рисунки\oformlenie-vitrin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00042"/>
            <a:ext cx="7151184" cy="5363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Администратор\Мои документы\Мои рисунки\vitrina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438" y="571480"/>
            <a:ext cx="8338814" cy="5554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842448" cy="654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644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8680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Витрины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13</cp:revision>
  <dcterms:created xsi:type="dcterms:W3CDTF">2011-12-06T07:52:23Z</dcterms:created>
  <dcterms:modified xsi:type="dcterms:W3CDTF">2017-10-15T19:06:43Z</dcterms:modified>
</cp:coreProperties>
</file>