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>
        <p:scale>
          <a:sx n="82" d="100"/>
          <a:sy n="82" d="100"/>
        </p:scale>
        <p:origin x="-15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A1895-2006-45F2-97F5-E4B7884BE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5046A-6CD4-41BD-8814-217D311DB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41DA2-7B12-46C6-8EA9-A592D9F53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58797-EC48-45E3-B9C0-A69C7BE73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07194-C5A3-4433-805A-577F4CCA1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2F7C5-580F-456C-9DA7-D4E31DF11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FF005-6370-4C3E-BF88-13F7F322C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626D3-EA90-4C4D-A3EC-399AC3A71E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D5E10-B946-4635-AA57-CF32BE2D4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DE7C1-1CB6-4A10-B1B0-88E7B534F3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3D004-BF0C-4668-BE86-04FC9D317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B31F31A-C079-4894-AB1F-E37733DC7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908050"/>
            <a:ext cx="3887788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5072063" y="1139825"/>
            <a:ext cx="3600450" cy="45243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Умело кто ведет машину –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Ведь за рулем не первый год?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Слегка шуршат тугие шины,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Кто нас по городу везет?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Шофер. Водитель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434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4825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07950" y="188913"/>
            <a:ext cx="576263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" y="1125538"/>
            <a:ext cx="376396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5148263" y="908050"/>
            <a:ext cx="3529012" cy="5094288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же мастер щей, борщей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рагу из овощей?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Вкусный сварит нам бульон,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Торт испечь сумеет он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нажарит нам котлетки.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ж он? Отгадайте, детки!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(Повар)</a:t>
            </a:r>
          </a:p>
        </p:txBody>
      </p:sp>
      <p:sp>
        <p:nvSpPr>
          <p:cNvPr id="1536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4825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07950" y="188913"/>
            <a:ext cx="576263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3600" y="1125538"/>
            <a:ext cx="387508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5219700" y="908050"/>
            <a:ext cx="3529013" cy="50577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Кто в школе детей приучает к порядку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проверяет ребячьи тетрадки,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Научит читать и писать, и считать,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Делить, умножать и задачи решать?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(Учитель)</a:t>
            </a:r>
          </a:p>
          <a:p>
            <a:endParaRPr lang="ru-RU" dirty="0"/>
          </a:p>
        </p:txBody>
      </p:sp>
      <p:sp>
        <p:nvSpPr>
          <p:cNvPr id="1638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4825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07950" y="188913"/>
            <a:ext cx="576263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341438"/>
            <a:ext cx="36957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4859338" y="1844675"/>
            <a:ext cx="3889375" cy="354012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Если заболело ухо,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Или в горле стало сухо,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 волнуйся и не плачь –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Ведь тебе поможет …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(врач)</a:t>
            </a:r>
          </a:p>
        </p:txBody>
      </p:sp>
      <p:sp>
        <p:nvSpPr>
          <p:cNvPr id="17412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4825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07950" y="188913"/>
            <a:ext cx="576263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225" y="1052513"/>
            <a:ext cx="381952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4632325" y="1052513"/>
            <a:ext cx="3927475" cy="4832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же сделает прическу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Феном, щеткой и расческой.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Пышно локоны завьет,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Челку щёткой взобьет.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 в его руках горит –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изменит внешний вид?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(Парикмахер)</a:t>
            </a:r>
          </a:p>
          <a:p>
            <a:endParaRPr lang="ru-RU" sz="2800" dirty="0"/>
          </a:p>
        </p:txBody>
      </p:sp>
      <p:sp>
        <p:nvSpPr>
          <p:cNvPr id="18436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4825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07950" y="188913"/>
            <a:ext cx="576263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5364163" y="1341438"/>
            <a:ext cx="3455987" cy="43084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посту своем стоит,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 порядком он следит.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Строгий смелый офицер.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Кто он?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(Полицейский)</a:t>
            </a:r>
          </a:p>
          <a:p>
            <a:r>
              <a:rPr lang="ru-RU" dirty="0"/>
              <a:t> </a:t>
            </a:r>
          </a:p>
        </p:txBody>
      </p:sp>
      <p:pic>
        <p:nvPicPr>
          <p:cNvPr id="19458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0" y="1484313"/>
            <a:ext cx="34258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4825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AutoShape 5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107950" y="188913"/>
            <a:ext cx="576263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d_0036_slide">
  <a:themeElements>
    <a:clrScheme name="Тема Office 1">
      <a:dk1>
        <a:srgbClr val="000000"/>
      </a:dk1>
      <a:lt1>
        <a:srgbClr val="E6E6FA"/>
      </a:lt1>
      <a:dk2>
        <a:srgbClr val="000000"/>
      </a:dk2>
      <a:lt2>
        <a:srgbClr val="969696"/>
      </a:lt2>
      <a:accent1>
        <a:srgbClr val="9492EF"/>
      </a:accent1>
      <a:accent2>
        <a:srgbClr val="63D2F8"/>
      </a:accent2>
      <a:accent3>
        <a:srgbClr val="F0F0FC"/>
      </a:accent3>
      <a:accent4>
        <a:srgbClr val="000000"/>
      </a:accent4>
      <a:accent5>
        <a:srgbClr val="C8C7F6"/>
      </a:accent5>
      <a:accent6>
        <a:srgbClr val="59BEE1"/>
      </a:accent6>
      <a:hlink>
        <a:srgbClr val="2120AD"/>
      </a:hlink>
      <a:folHlink>
        <a:srgbClr val="292C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9492EF"/>
        </a:accent1>
        <a:accent2>
          <a:srgbClr val="63D2F8"/>
        </a:accent2>
        <a:accent3>
          <a:srgbClr val="F0F0FC"/>
        </a:accent3>
        <a:accent4>
          <a:srgbClr val="000000"/>
        </a:accent4>
        <a:accent5>
          <a:srgbClr val="C8C7F6"/>
        </a:accent5>
        <a:accent6>
          <a:srgbClr val="59BEE1"/>
        </a:accent6>
        <a:hlink>
          <a:srgbClr val="2120AD"/>
        </a:hlink>
        <a:folHlink>
          <a:srgbClr val="292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8181FF"/>
        </a:accent1>
        <a:accent2>
          <a:srgbClr val="81C0FF"/>
        </a:accent2>
        <a:accent3>
          <a:srgbClr val="F0F0FC"/>
        </a:accent3>
        <a:accent4>
          <a:srgbClr val="000000"/>
        </a:accent4>
        <a:accent5>
          <a:srgbClr val="C1C1FF"/>
        </a:accent5>
        <a:accent6>
          <a:srgbClr val="74AEE7"/>
        </a:accent6>
        <a:hlink>
          <a:srgbClr val="C54DFF"/>
        </a:hlink>
        <a:folHlink>
          <a:srgbClr val="228A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FFE667"/>
        </a:accent1>
        <a:accent2>
          <a:srgbClr val="E5CA7C"/>
        </a:accent2>
        <a:accent3>
          <a:srgbClr val="F0F0FC"/>
        </a:accent3>
        <a:accent4>
          <a:srgbClr val="000000"/>
        </a:accent4>
        <a:accent5>
          <a:srgbClr val="FFF0B8"/>
        </a:accent5>
        <a:accent6>
          <a:srgbClr val="CFB770"/>
        </a:accent6>
        <a:hlink>
          <a:srgbClr val="FF8C19"/>
        </a:hlink>
        <a:folHlink>
          <a:srgbClr val="191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A1E170"/>
        </a:accent1>
        <a:accent2>
          <a:srgbClr val="DEC468"/>
        </a:accent2>
        <a:accent3>
          <a:srgbClr val="F0F0FC"/>
        </a:accent3>
        <a:accent4>
          <a:srgbClr val="000000"/>
        </a:accent4>
        <a:accent5>
          <a:srgbClr val="CDEEBB"/>
        </a:accent5>
        <a:accent6>
          <a:srgbClr val="C9B15E"/>
        </a:accent6>
        <a:hlink>
          <a:srgbClr val="5F5FDD"/>
        </a:hlink>
        <a:folHlink>
          <a:srgbClr val="DC4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492EF"/>
        </a:accent1>
        <a:accent2>
          <a:srgbClr val="63D2F8"/>
        </a:accent2>
        <a:accent3>
          <a:srgbClr val="FFFFFF"/>
        </a:accent3>
        <a:accent4>
          <a:srgbClr val="000000"/>
        </a:accent4>
        <a:accent5>
          <a:srgbClr val="C8C7F6"/>
        </a:accent5>
        <a:accent6>
          <a:srgbClr val="59BEE1"/>
        </a:accent6>
        <a:hlink>
          <a:srgbClr val="2120AD"/>
        </a:hlink>
        <a:folHlink>
          <a:srgbClr val="292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181FF"/>
        </a:accent1>
        <a:accent2>
          <a:srgbClr val="81C0FF"/>
        </a:accent2>
        <a:accent3>
          <a:srgbClr val="FFFFFF"/>
        </a:accent3>
        <a:accent4>
          <a:srgbClr val="000000"/>
        </a:accent4>
        <a:accent5>
          <a:srgbClr val="C1C1FF"/>
        </a:accent5>
        <a:accent6>
          <a:srgbClr val="74AEE7"/>
        </a:accent6>
        <a:hlink>
          <a:srgbClr val="C54DFF"/>
        </a:hlink>
        <a:folHlink>
          <a:srgbClr val="228A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667"/>
        </a:accent1>
        <a:accent2>
          <a:srgbClr val="E5CA7C"/>
        </a:accent2>
        <a:accent3>
          <a:srgbClr val="FFFFFF"/>
        </a:accent3>
        <a:accent4>
          <a:srgbClr val="000000"/>
        </a:accent4>
        <a:accent5>
          <a:srgbClr val="FFF0B8"/>
        </a:accent5>
        <a:accent6>
          <a:srgbClr val="CFB770"/>
        </a:accent6>
        <a:hlink>
          <a:srgbClr val="FF8C19"/>
        </a:hlink>
        <a:folHlink>
          <a:srgbClr val="191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1E170"/>
        </a:accent1>
        <a:accent2>
          <a:srgbClr val="DEC468"/>
        </a:accent2>
        <a:accent3>
          <a:srgbClr val="FFFFFF"/>
        </a:accent3>
        <a:accent4>
          <a:srgbClr val="000000"/>
        </a:accent4>
        <a:accent5>
          <a:srgbClr val="CDEEBB"/>
        </a:accent5>
        <a:accent6>
          <a:srgbClr val="C9B15E"/>
        </a:accent6>
        <a:hlink>
          <a:srgbClr val="5F5FDD"/>
        </a:hlink>
        <a:folHlink>
          <a:srgbClr val="DC4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ind_0036_slide</Template>
  <TotalTime>432</TotalTime>
  <Words>170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ind_0036_slide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Twoja nazwa firmy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ppsworld.ru</dc:creator>
  <cp:lastModifiedBy>User</cp:lastModifiedBy>
  <cp:revision>13</cp:revision>
  <dcterms:created xsi:type="dcterms:W3CDTF">2012-12-02T11:28:01Z</dcterms:created>
  <dcterms:modified xsi:type="dcterms:W3CDTF">2017-03-12T17:04:44Z</dcterms:modified>
</cp:coreProperties>
</file>