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2" r:id="rId4"/>
    <p:sldId id="263" r:id="rId5"/>
    <p:sldId id="264" r:id="rId6"/>
    <p:sldId id="266" r:id="rId7"/>
    <p:sldId id="267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1980344"/>
            <a:ext cx="6624736" cy="2240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Практико-ориентированный проект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«Берегите нашу Планету»</a:t>
            </a:r>
            <a:endParaRPr kumimoji="0" lang="ru-RU" sz="2800" b="1" i="0" u="none" strike="noStrike" kern="1200" normalizeH="0" baseline="0" noProof="0" dirty="0">
              <a:ln w="1905"/>
              <a:gradFill>
                <a:gsLst>
                  <a:gs pos="0">
                    <a:srgbClr val="C00000"/>
                  </a:gs>
                  <a:gs pos="78000">
                    <a:srgbClr val="DE0000"/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МБОУ «Луховицкая средняя общеобразовательная школа № 2»</a:t>
            </a:r>
            <a:endParaRPr lang="ru-RU" sz="2400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6400800" cy="124854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Кузнецова Ирина, ученица 4 «А» класса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Евстафьева Е.Ю.</a:t>
            </a: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00B050"/>
                </a:solidFill>
                <a:ea typeface="Calibri"/>
                <a:cs typeface="Times New Roman"/>
              </a:rPr>
            </a:br>
            <a:r>
              <a:rPr lang="ru-RU" sz="4000" b="1" i="1" dirty="0">
                <a:solidFill>
                  <a:srgbClr val="3399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Лес – дом для растений и животных</a:t>
            </a:r>
            <a:r>
              <a:rPr lang="ru-RU" sz="4000" dirty="0">
                <a:solidFill>
                  <a:srgbClr val="3399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70" y="1600200"/>
            <a:ext cx="3849059" cy="4525963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>
                <a:solidFill>
                  <a:srgbClr val="00B050"/>
                </a:solidFill>
                <a:ea typeface="Calibri"/>
                <a:cs typeface="Times New Roman"/>
              </a:rPr>
              <a:t>Пишите на обеих сторонах листа</a:t>
            </a:r>
            <a:r>
              <a:rPr lang="ru-RU" sz="4000" dirty="0" smtClean="0">
                <a:solidFill>
                  <a:srgbClr val="00B050"/>
                </a:solidFill>
                <a:ea typeface="Calibri"/>
                <a:cs typeface="Times New Roman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В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магазине откажитесь от бумажного или пластикового пакета, если он вам не нужен.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b="1" i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Жизнь на Земле возможна пока существует атмосфера.</a:t>
            </a:r>
            <a:r>
              <a:rPr lang="ru-RU" sz="3600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22" y="1600200"/>
            <a:ext cx="3737756" cy="4525963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chemeClr val="accent4"/>
                </a:solidFill>
                <a:ea typeface="Calibri"/>
                <a:cs typeface="Times New Roman"/>
              </a:rPr>
              <a:t>Выращивайте дома комнатные растения. Это делает воздух чище!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85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833C0B"/>
                </a:solidFill>
                <a:ea typeface="Calibri"/>
              </a:rPr>
              <a:t/>
            </a:r>
            <a:br>
              <a:rPr lang="ru-RU" dirty="0" smtClean="0">
                <a:solidFill>
                  <a:srgbClr val="833C0B"/>
                </a:solidFill>
                <a:ea typeface="Calibri"/>
              </a:rPr>
            </a:br>
            <a:r>
              <a:rPr lang="ru-RU" dirty="0" smtClean="0">
                <a:solidFill>
                  <a:srgbClr val="833C0B"/>
                </a:solidFill>
                <a:ea typeface="Calibri"/>
              </a:rPr>
              <a:t/>
            </a:r>
            <a:br>
              <a:rPr lang="ru-RU" dirty="0" smtClean="0">
                <a:solidFill>
                  <a:srgbClr val="833C0B"/>
                </a:solidFill>
                <a:ea typeface="Calibri"/>
              </a:rPr>
            </a:b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Бытовые </a:t>
            </a:r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отходы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833C0B"/>
                </a:solidFill>
                <a:ea typeface="Calibri"/>
              </a:rPr>
              <a:t/>
            </a:r>
            <a:br>
              <a:rPr lang="ru-RU" dirty="0">
                <a:solidFill>
                  <a:srgbClr val="833C0B"/>
                </a:solidFill>
                <a:ea typeface="Calibri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59" y="1988840"/>
            <a:ext cx="3825825" cy="3825825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rgbClr val="FF0000"/>
                </a:solidFill>
                <a:ea typeface="Calibri"/>
                <a:cs typeface="+mj-cs"/>
              </a:rPr>
              <a:t>Никогда не мусорите! </a:t>
            </a:r>
            <a:endParaRPr lang="ru-RU" sz="4000" b="1" dirty="0" smtClean="0">
              <a:solidFill>
                <a:srgbClr val="FF0000"/>
              </a:solidFill>
              <a:ea typeface="Calibri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rgbClr val="FF0000"/>
                </a:solidFill>
                <a:ea typeface="Calibri"/>
                <a:cs typeface="Times New Roman"/>
              </a:rPr>
              <a:t>Не </a:t>
            </a:r>
            <a:r>
              <a:rPr lang="ru-RU" sz="4000" b="1" dirty="0">
                <a:solidFill>
                  <a:srgbClr val="FF0000"/>
                </a:solidFill>
                <a:ea typeface="Calibri"/>
                <a:cs typeface="Times New Roman"/>
              </a:rPr>
              <a:t>выкидывайте из окна машины мусор и остатки пищи, даже яблочные очистки.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Фотоотчёт.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Акция «Берегите нашу Планету»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9" y="1600200"/>
            <a:ext cx="6480720" cy="4525963"/>
          </a:xfrm>
        </p:spPr>
      </p:pic>
    </p:spTree>
    <p:extLst>
      <p:ext uri="{BB962C8B-B14F-4D97-AF65-F5344CB8AC3E}">
        <p14:creationId xmlns:p14="http://schemas.microsoft.com/office/powerpoint/2010/main" val="295652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Буклеты раздавали людям разных возрастов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185661" cy="4525963"/>
          </a:xfrm>
        </p:spPr>
      </p:pic>
    </p:spTree>
    <p:extLst>
      <p:ext uri="{BB962C8B-B14F-4D97-AF65-F5344CB8AC3E}">
        <p14:creationId xmlns:p14="http://schemas.microsoft.com/office/powerpoint/2010/main" val="344615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1" y="980728"/>
            <a:ext cx="7272808" cy="5145435"/>
          </a:xfrm>
        </p:spPr>
      </p:pic>
    </p:spTree>
    <p:extLst>
      <p:ext uri="{BB962C8B-B14F-4D97-AF65-F5344CB8AC3E}">
        <p14:creationId xmlns:p14="http://schemas.microsoft.com/office/powerpoint/2010/main" val="83558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8136903" cy="5505475"/>
          </a:xfrm>
        </p:spPr>
      </p:pic>
    </p:spTree>
    <p:extLst>
      <p:ext uri="{BB962C8B-B14F-4D97-AF65-F5344CB8AC3E}">
        <p14:creationId xmlns:p14="http://schemas.microsoft.com/office/powerpoint/2010/main" val="8287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94421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a typeface="Calibri"/>
                <a:cs typeface="Times New Roman"/>
              </a:rPr>
              <a:t>Жители </a:t>
            </a:r>
            <a:r>
              <a:rPr lang="ru-RU" sz="3600" dirty="0">
                <a:ea typeface="Calibri"/>
                <a:cs typeface="Times New Roman"/>
              </a:rPr>
              <a:t>города с </a:t>
            </a:r>
            <a:r>
              <a:rPr lang="ru-RU" sz="3600" dirty="0" smtClean="0">
                <a:ea typeface="Calibri"/>
                <a:cs typeface="Times New Roman"/>
              </a:rPr>
              <a:t>большим удовольствием </a:t>
            </a:r>
            <a:r>
              <a:rPr lang="ru-RU" sz="3600" dirty="0">
                <a:ea typeface="Calibri"/>
                <a:cs typeface="Times New Roman"/>
              </a:rPr>
              <a:t>приняли участие в акции. Пообещали исполнять правила и беречь нашу Планету.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44824"/>
            <a:ext cx="7920880" cy="4680519"/>
          </a:xfrm>
        </p:spPr>
      </p:pic>
    </p:spTree>
    <p:extLst>
      <p:ext uri="{BB962C8B-B14F-4D97-AF65-F5344CB8AC3E}">
        <p14:creationId xmlns:p14="http://schemas.microsoft.com/office/powerpoint/2010/main" val="14606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Помните, всё в наших руках!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660" y="1340768"/>
            <a:ext cx="6120679" cy="4584602"/>
          </a:xfrm>
        </p:spPr>
      </p:pic>
    </p:spTree>
    <p:extLst>
      <p:ext uri="{BB962C8B-B14F-4D97-AF65-F5344CB8AC3E}">
        <p14:creationId xmlns:p14="http://schemas.microsoft.com/office/powerpoint/2010/main" val="103799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темы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 не приучены беречь природу, у них отсутствует культура поведения в окружающей среде, поэтому говорить о вреде, наносимом человеком природе, а также нашему здоровью, важно и актуально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–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отсутствие у людей культуры поведения в окружающей среде.</a:t>
            </a:r>
            <a:endParaRPr lang="ru-RU" sz="28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и предмет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Объект исследования: </a:t>
            </a:r>
            <a:r>
              <a:rPr lang="ru-RU" dirty="0" smtClean="0"/>
              <a:t>экологические проблемы мирового масштаба</a:t>
            </a:r>
          </a:p>
          <a:p>
            <a:pPr marL="0" indent="0">
              <a:buNone/>
            </a:pPr>
            <a:r>
              <a:rPr lang="ru-RU" u="sng" dirty="0" smtClean="0"/>
              <a:t>Предмет исследования: </a:t>
            </a:r>
            <a:r>
              <a:rPr lang="ru-RU" dirty="0" smtClean="0"/>
              <a:t>условия, способствующие созданию экологического равновесия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03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разработать экологические правила, при ежедневном выполнении которых, каждый сможет помочь нашей 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Планете продлить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ее жизнь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 </a:t>
            </a: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считаем, что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житель нашей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Планеты может оказывать посильную помощь  по улучшению экологической </a:t>
            </a: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ситуации, соблюдая каждодневно экологические правила.</a:t>
            </a:r>
            <a:endParaRPr lang="ru-RU" sz="1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3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литературу по проблеме;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экологические проблемы, с которыми может «бороться» каждый;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буклет-памятку с экологическими правилами;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акцию «Берегите нашу Планету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Длительность исследования: 11.01.2016 – 28.03.2016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12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Теоретическая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Винокурова</a:t>
            </a: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Н.Ф., Трушин В.В. “Глобальная экология” - Просвещение, 2001.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Вронский В.А. “Экология. Словарь-справочник”, Москва. Зевс, 1997.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Крикунов Е. А., Пасечник В.В. “Экология” - Дрофа, 2001.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Миркин Б.М., Наумова Л. Г. “Экология России” - Москва, Устойчивый мир, 2001.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“Окружающая среда города Саратова в 2007 году”. Доклад Комитета по охране окружающей среды г. Саратова.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Поглазова</a:t>
            </a: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О.Т., </a:t>
            </a:r>
            <a:r>
              <a:rPr lang="ru-RU" sz="7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Шилин</a:t>
            </a: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В.Д. “Окружающий мир” - Смоленск, “Ассоциация XXI век”, 2008.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http://www.researcher.ru - Интернет-портал исследовательской деятельности учащихся.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http://www.sargreen.ru - Российская экологическая партия “Зеленые”.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http://www.voop.su - Всероссийское общество охраны природы.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0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928" y="332656"/>
            <a:ext cx="8229600" cy="143103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загрязнения окружающей среды: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численности населения Земли;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масштабы человеческой деятельности;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ерациональное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природных ресурсов.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29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исследования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10000"/>
              </a:lnSpc>
              <a:spcAft>
                <a:spcPts val="1000"/>
              </a:spcAft>
              <a:buAutoNum type="arabicPeriod"/>
            </a:pPr>
            <a:r>
              <a:rPr lang="ru-RU" dirty="0"/>
              <a:t>Сбор и анализ информации из периодической печати, интернета, литературы;</a:t>
            </a:r>
          </a:p>
          <a:p>
            <a:pPr marL="514350" indent="-514350">
              <a:lnSpc>
                <a:spcPct val="110000"/>
              </a:lnSpc>
              <a:spcAft>
                <a:spcPts val="1000"/>
              </a:spcAft>
              <a:buAutoNum type="arabicPeriod"/>
            </a:pPr>
            <a:r>
              <a:rPr lang="ru-RU" dirty="0"/>
              <a:t>Обсуждение данной проблемы с одноклассниками;</a:t>
            </a:r>
          </a:p>
          <a:p>
            <a:pPr marL="0" lvl="0" indent="0">
              <a:lnSpc>
                <a:spcPct val="110000"/>
              </a:lnSpc>
              <a:spcAft>
                <a:spcPts val="1000"/>
              </a:spcAft>
              <a:buNone/>
            </a:pPr>
            <a:r>
              <a:rPr lang="ru-RU" dirty="0"/>
              <a:t>3. Практическая работа по созданию буклета;</a:t>
            </a:r>
          </a:p>
          <a:p>
            <a:pPr marL="0" lvl="0" indent="0">
              <a:lnSpc>
                <a:spcPct val="110000"/>
              </a:lnSpc>
              <a:spcAft>
                <a:spcPts val="1000"/>
              </a:spcAft>
              <a:buNone/>
            </a:pPr>
            <a:r>
              <a:rPr lang="ru-RU" dirty="0"/>
              <a:t>4. Проведение акции «Берегите нашу Планету»;</a:t>
            </a:r>
          </a:p>
          <a:p>
            <a:pPr marL="0" indent="0">
              <a:lnSpc>
                <a:spcPct val="110000"/>
              </a:lnSpc>
              <a:spcAft>
                <a:spcPts val="1000"/>
              </a:spcAft>
              <a:buNone/>
            </a:pPr>
            <a:r>
              <a:rPr lang="ru-RU" dirty="0"/>
              <a:t>5. Практическая работа по созданию </a:t>
            </a:r>
            <a:r>
              <a:rPr lang="ru-RU" dirty="0" smtClean="0"/>
              <a:t>презентации.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7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3100" b="1" i="1" dirty="0" smtClean="0">
                <a:ea typeface="Calibri"/>
                <a:cs typeface="Times New Roman"/>
              </a:rPr>
              <a:t/>
            </a:r>
            <a:br>
              <a:rPr lang="ru-RU" sz="3100" b="1" i="1" dirty="0" smtClean="0">
                <a:ea typeface="Calibri"/>
                <a:cs typeface="Times New Roman"/>
              </a:rPr>
            </a:br>
            <a:r>
              <a:rPr lang="ru-RU" sz="3100" b="1" i="1" dirty="0" smtClean="0">
                <a:ea typeface="Calibri"/>
                <a:cs typeface="Times New Roman"/>
              </a:rPr>
              <a:t/>
            </a:r>
            <a:br>
              <a:rPr lang="ru-RU" sz="3100" b="1" i="1" dirty="0" smtClean="0">
                <a:ea typeface="Calibri"/>
                <a:cs typeface="Times New Roman"/>
              </a:rPr>
            </a:br>
            <a:r>
              <a:rPr lang="ru-RU" b="1" i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Вода </a:t>
            </a:r>
            <a:r>
              <a:rPr lang="ru-RU" b="1" i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источник жизни на </a:t>
            </a:r>
            <a:r>
              <a:rPr lang="ru-RU" b="1" i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Земле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!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797" y="1600200"/>
            <a:ext cx="3469405" cy="4525963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4472C4"/>
                </a:solidFill>
                <a:ea typeface="Calibri"/>
                <a:cs typeface="Times New Roman"/>
              </a:rPr>
              <a:t>Выключайте воду, когда чистите зубы.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641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4100"/>
      </a:hlink>
      <a:folHlink>
        <a:srgbClr val="F59A4E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473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МБОУ «Луховицкая средняя общеобразовательная школа № 2»</vt:lpstr>
      <vt:lpstr>Актуальность темы</vt:lpstr>
      <vt:lpstr>Объект и предмет исследования</vt:lpstr>
      <vt:lpstr>Презентация PowerPoint</vt:lpstr>
      <vt:lpstr>Задачи исследования</vt:lpstr>
      <vt:lpstr>Теоретическая база</vt:lpstr>
      <vt:lpstr> Причины загрязнения окружающей среды: </vt:lpstr>
      <vt:lpstr>Этапы исследования </vt:lpstr>
      <vt:lpstr>  Вода – источник жизни на Земле!  </vt:lpstr>
      <vt:lpstr> Лес – дом для растений и животных. </vt:lpstr>
      <vt:lpstr> Жизнь на Земле возможна пока существует атмосфера.  </vt:lpstr>
      <vt:lpstr>  Бытовые отходы   </vt:lpstr>
      <vt:lpstr>Фотоотчёт.  Акция «Берегите нашу Планету»</vt:lpstr>
      <vt:lpstr>Буклеты раздавали людям разных возрастов</vt:lpstr>
      <vt:lpstr>Презентация PowerPoint</vt:lpstr>
      <vt:lpstr>Презентация PowerPoint</vt:lpstr>
      <vt:lpstr>Жители города с большим удовольствием приняли участие в акции. Пообещали исполнять правила и беречь нашу Планету.  </vt:lpstr>
      <vt:lpstr>Помните, всё в наших руках!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19</cp:revision>
  <dcterms:created xsi:type="dcterms:W3CDTF">2013-08-23T08:38:35Z</dcterms:created>
  <dcterms:modified xsi:type="dcterms:W3CDTF">2017-10-16T13:48:56Z</dcterms:modified>
</cp:coreProperties>
</file>