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59" r:id="rId8"/>
    <p:sldId id="258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9BC1B5-8ED0-462C-A339-322309794DD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0DE6E9-AC90-4B05-BAF2-159801BD2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35719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Части речи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kern="10" dirty="0" smtClean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Рефлексия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115196" cy="4873752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 считаю, что урок прошёл для меня с пользой. Я научился различать одушевлённые и неодушевлённые имена существительные и могу помочь другим.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 считаю, что научился различать одушевлённые и неодушевлённые имена существительные, но мне ещё нужна помощь.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 считаю, что было трудно на уроке.</a:t>
            </a:r>
          </a:p>
          <a:p>
            <a:endParaRPr lang="ru-RU" b="1" i="1" dirty="0" smtClean="0"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4" name="Picture 3" descr="рад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4967" b="4857"/>
          <a:stretch>
            <a:fillRect/>
          </a:stretch>
        </p:blipFill>
        <p:spPr bwMode="auto">
          <a:xfrm>
            <a:off x="7715272" y="1714488"/>
            <a:ext cx="1177925" cy="1439862"/>
          </a:xfrm>
          <a:prstGeom prst="rect">
            <a:avLst/>
          </a:prstGeom>
          <a:solidFill>
            <a:srgbClr val="FF9999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5" name="Picture 4" descr="удивлен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3429000"/>
            <a:ext cx="1150937" cy="1265238"/>
          </a:xfrm>
          <a:prstGeom prst="rect">
            <a:avLst/>
          </a:prstGeom>
          <a:solidFill>
            <a:srgbClr val="0099CC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6" name="Picture 5" descr="печ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-7042"/>
          <a:stretch>
            <a:fillRect/>
          </a:stretch>
        </p:blipFill>
        <p:spPr bwMode="auto">
          <a:xfrm>
            <a:off x="7715272" y="5072074"/>
            <a:ext cx="1158875" cy="1246188"/>
          </a:xfrm>
          <a:prstGeom prst="rect">
            <a:avLst/>
          </a:prstGeom>
          <a:solidFill>
            <a:srgbClr val="FFFF66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1093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086" y="0"/>
            <a:ext cx="91920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r="478" b="6775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4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b="10416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00240"/>
            <a:ext cx="318973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29198"/>
            <a:ext cx="528638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 l="21103" t="2084" r="18836"/>
          <a:stretch>
            <a:fillRect/>
          </a:stretch>
        </p:blipFill>
        <p:spPr bwMode="auto">
          <a:xfrm>
            <a:off x="0" y="2000240"/>
            <a:ext cx="2138060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1" y="4714885"/>
            <a:ext cx="3929059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071802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3" y="0"/>
            <a:ext cx="3357586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89394" y="0"/>
            <a:ext cx="2754606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2000240"/>
            <a:ext cx="3929058" cy="2784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</a:rPr>
              <a:t>Имя существительное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Имя существительное обозначает …</a:t>
            </a:r>
          </a:p>
          <a:p>
            <a:r>
              <a:rPr lang="ru-RU" dirty="0" smtClean="0"/>
              <a:t>Имена существительные отвечают на вопросы … и …</a:t>
            </a:r>
          </a:p>
          <a:p>
            <a:r>
              <a:rPr lang="ru-RU" dirty="0" smtClean="0"/>
              <a:t>Одушевлённые имена существительные отвечают на вопрос …</a:t>
            </a:r>
          </a:p>
          <a:p>
            <a:r>
              <a:rPr lang="ru-RU" dirty="0" smtClean="0"/>
              <a:t>Неодушевлённые имена существительные отвечают на вопрос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</TotalTime>
  <Words>82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Части речи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Имя существительное</vt:lpstr>
      <vt:lpstr>Рефлексия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Части речи</dc:title>
  <dc:creator>Admin</dc:creator>
  <cp:lastModifiedBy>Admin</cp:lastModifiedBy>
  <cp:revision>7</cp:revision>
  <dcterms:created xsi:type="dcterms:W3CDTF">2016-02-15T15:23:57Z</dcterms:created>
  <dcterms:modified xsi:type="dcterms:W3CDTF">2016-02-18T19:11:45Z</dcterms:modified>
</cp:coreProperties>
</file>