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9;&#1095;&#1080;&#1090;&#1077;&#1083;&#1100;\Downloads\&#1050;&#1086;&#1089;&#1084;&#1080;&#1095;&#1077;&#1089;&#1082;&#1072;&#1103;%20&#1052;&#1091;&#1079;&#1099;&#1082;&#1072;%20-%20&#1055;&#1086;&#1083;&#1077;&#1090;%20&#1082;%20&#1076;&#1072;&#1083;&#1077;&#1082;&#1080;&#1084;%20&#1079;&#1074;&#1077;&#1079;&#1076;&#1072;&#1084;,%20&#1085;&#1072;&#1076;&#1077;&#1078;&#1076;&#1072;%20&#1095;&#1077;&#1083;&#1086;&#1074;&#1077;&#1095;&#1077;&#1089;&#1090;&#1074;&#1072;%20&#1085;&#1072;%20&#1086;&#1073;&#1088;&#1077;&#1090;&#1077;&#1085;&#1080;&#1077;%20&#1087;&#1086;&#1090;&#1077;&#1088;&#1103;&#1085;&#1085;&#1086;&#1075;&#1086;%20&#1088;&#1072;&#1103;.%20(mixpromo.co).mp3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9;&#1095;&#1080;&#1090;&#1077;&#1083;&#1100;\Downloads\&#1053;&#1077;&#1087;&#1086;&#1089;&#1077;&#1076;&#1099;%20-%20&#1057;%20&#1076;&#1085;&#1077;&#1084;%20&#1088;&#1086;&#1078;&#1076;&#1077;&#1085;&#1080;&#1103;%20(mixpromo.co).mp3" TargetMode="Externa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9;&#1095;&#1080;&#1090;&#1077;&#1083;&#1100;\Downloads\&#1082;&#1086;&#1089;&#1084;&#1080;&#1095;&#1077;&#1089;&#1082;&#1072;&#1103;%20&#1084;&#1091;&#1079;&#1099;&#1082;&#1072;%20-%20&#1086;&#1095;&#1077;&#1085;&#1100;%20&#1073;&#1099;&#1089;&#1090;&#1088;&#1072;&#1103;%20(mixpromo.co).mp3" TargetMode="Externa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file:///C:\Users\&#1059;&#1095;&#1080;&#1090;&#1077;&#1083;&#1100;\Downloads\Open%20Kids%20-%20&#1053;&#1077;%20&#1090;&#1072;&#1085;&#1094;&#1091;&#1081;%20(mixpromo.co).mp3" TargetMode="External"/><Relationship Id="rId7" Type="http://schemas.openxmlformats.org/officeDocument/2006/relationships/image" Target="../media/image11.png"/><Relationship Id="rId2" Type="http://schemas.openxmlformats.org/officeDocument/2006/relationships/audio" Target="file:///C:\Users\&#1059;&#1095;&#1080;&#1090;&#1077;&#1083;&#1100;\Downloads\Open%20Kids%20-%20&#1053;&#1072;%20&#1044;&#1077;&#1089;&#1077;&#1088;&#1090;%20(mixpromo.co).mp3" TargetMode="External"/><Relationship Id="rId1" Type="http://schemas.openxmlformats.org/officeDocument/2006/relationships/audio" Target="file:///C:\Users\&#1059;&#1095;&#1080;&#1090;&#1077;&#1083;&#1100;\Downloads\&#1051;&#1072;&#1074;&#1080;&#1082;&#1072;%20-%20&#1057;%20&#1044;&#1085;&#1077;&#1084;%20&#1056;&#1086;&#1078;&#1076;&#1077;&#1085;&#1080;&#1103;%20(mixpromo.co).mp3" TargetMode="External"/><Relationship Id="rId6" Type="http://schemas.openxmlformats.org/officeDocument/2006/relationships/image" Target="../media/image10.jpeg"/><Relationship Id="rId5" Type="http://schemas.openxmlformats.org/officeDocument/2006/relationships/slideLayout" Target="../slideLayouts/slideLayout2.xml"/><Relationship Id="rId4" Type="http://schemas.openxmlformats.org/officeDocument/2006/relationships/audio" Target="file:///C:\Users\&#1059;&#1095;&#1080;&#1090;&#1077;&#1083;&#1100;\Downloads\Open%20Kids%20-%20&#1050;&#1088;&#1091;&#1095;&#1077;%20&#1042;&#1089;&#1077;&#1093;%20(feat.%20Quest%20Pistols%20Show)%20(mixpromo.co).mp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7766675-xii-zodyak-burçları-ve-onun-gezegenler-sovereigns.-astrolojik-göksel-grafik.-ultraviyole-blueprint-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5080"/>
            <a:ext cx="9144000" cy="686307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655897"/>
          </a:xfrm>
          <a:solidFill>
            <a:srgbClr val="00B0F0"/>
          </a:solidFill>
          <a:ln w="76200">
            <a:solidFill>
              <a:schemeClr val="tx1"/>
            </a:solidFill>
          </a:ln>
          <a:effectLst>
            <a:softEdge rad="317500"/>
          </a:effectLst>
        </p:spPr>
        <p:txBody>
          <a:bodyPr>
            <a:noAutofit/>
          </a:bodyPr>
          <a:lstStyle/>
          <a:p>
            <a:r>
              <a:rPr lang="ru-RU" sz="5400" b="1" i="1" u="sng" dirty="0" smtClean="0"/>
              <a:t>Созвездие </a:t>
            </a:r>
            <a:br>
              <a:rPr lang="ru-RU" sz="5400" b="1" i="1" u="sng" dirty="0" smtClean="0"/>
            </a:br>
            <a:r>
              <a:rPr lang="ru-RU" sz="5400" b="1" i="1" u="sng" dirty="0" smtClean="0"/>
              <a:t>«Летних именинников»</a:t>
            </a:r>
            <a:endParaRPr lang="ru-RU" sz="5400" b="1" i="1" u="sng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Космическая Музыка - Полет к далеким звездам, надежда человечества на обретение потерянного рая. (mixpromo.co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643966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263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06014018_8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  <a:effectLst>
            <a:softEdge rad="317500"/>
          </a:effectLst>
        </p:spPr>
        <p:txBody>
          <a:bodyPr>
            <a:normAutofit/>
          </a:bodyPr>
          <a:lstStyle/>
          <a:p>
            <a:r>
              <a:rPr lang="ru-RU" sz="5400" b="1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 днём рождения!!!</a:t>
            </a:r>
            <a:endParaRPr lang="ru-RU" sz="5400" b="1" i="1" u="sng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Непоседы - С днем рождения (mixpromo.co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429652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023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0"/>
            <a:ext cx="8229600" cy="2746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94253-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353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13114_1258_4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anspermi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5588" y="0"/>
            <a:ext cx="9149588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/>
              <a:t>Созвездия</a:t>
            </a:r>
            <a:endParaRPr lang="ru-RU" sz="8000" dirty="0"/>
          </a:p>
        </p:txBody>
      </p:sp>
      <p:pic>
        <p:nvPicPr>
          <p:cNvPr id="4" name="Содержимое 3" descr="nov_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1857363"/>
            <a:ext cx="9114754" cy="5000637"/>
          </a:xfrm>
        </p:spPr>
      </p:pic>
      <p:pic>
        <p:nvPicPr>
          <p:cNvPr id="5" name="космическая музыка - очень быстрая (mixpromo.co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572528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8436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pic>
        <p:nvPicPr>
          <p:cNvPr id="4" name="Рисунок 3" descr="ALQmNR4r4UY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198" y="0"/>
            <a:ext cx="9123802" cy="7072338"/>
          </a:xfrm>
          <a:prstGeom prst="rect">
            <a:avLst/>
          </a:prstGeom>
        </p:spPr>
      </p:pic>
      <p:pic>
        <p:nvPicPr>
          <p:cNvPr id="5" name="Лавика - С Днем Рождения (mixpromo.co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8501090" y="6357958"/>
            <a:ext cx="304800" cy="304800"/>
          </a:xfrm>
          <a:prstGeom prst="rect">
            <a:avLst/>
          </a:prstGeom>
        </p:spPr>
      </p:pic>
      <p:pic>
        <p:nvPicPr>
          <p:cNvPr id="6" name="Open Kids - На Десерт (mixpromo.co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/>
          <a:stretch>
            <a:fillRect/>
          </a:stretch>
        </p:blipFill>
        <p:spPr>
          <a:xfrm>
            <a:off x="8572528" y="214290"/>
            <a:ext cx="304800" cy="304800"/>
          </a:xfrm>
          <a:prstGeom prst="rect">
            <a:avLst/>
          </a:prstGeom>
        </p:spPr>
      </p:pic>
      <p:pic>
        <p:nvPicPr>
          <p:cNvPr id="7" name="Open Kids - Не танцуй (mixpromo.co)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7"/>
          <a:stretch>
            <a:fillRect/>
          </a:stretch>
        </p:blipFill>
        <p:spPr>
          <a:xfrm>
            <a:off x="8572528" y="857232"/>
            <a:ext cx="304800" cy="304800"/>
          </a:xfrm>
          <a:prstGeom prst="rect">
            <a:avLst/>
          </a:prstGeom>
        </p:spPr>
      </p:pic>
      <p:pic>
        <p:nvPicPr>
          <p:cNvPr id="8" name="Open Kids - Круче Всех (feat. Quest Pistols Show) (mixpromo.co)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7"/>
          <a:stretch>
            <a:fillRect/>
          </a:stretch>
        </p:blipFill>
        <p:spPr>
          <a:xfrm>
            <a:off x="8572528" y="142873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688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8507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1404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22535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6</Words>
  <PresentationFormat>Экран (4:3)</PresentationFormat>
  <Paragraphs>5</Paragraphs>
  <Slides>7</Slides>
  <Notes>0</Notes>
  <HiddenSlides>0</HiddenSlides>
  <MMClips>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Созвездие  «Летних именинников»</vt:lpstr>
      <vt:lpstr>С днём рождения!!!</vt:lpstr>
      <vt:lpstr>Слайд 3</vt:lpstr>
      <vt:lpstr>Слайд 4</vt:lpstr>
      <vt:lpstr>Слайд 5</vt:lpstr>
      <vt:lpstr>Созвездия</vt:lpstr>
      <vt:lpstr>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Созвездие  «Летних именинников»</dc:title>
  <dc:creator>Учитель</dc:creator>
  <cp:lastModifiedBy>Учитель</cp:lastModifiedBy>
  <cp:revision>7</cp:revision>
  <dcterms:created xsi:type="dcterms:W3CDTF">2017-08-28T23:34:26Z</dcterms:created>
  <dcterms:modified xsi:type="dcterms:W3CDTF">2017-08-29T00:35:14Z</dcterms:modified>
</cp:coreProperties>
</file>