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75" r:id="rId6"/>
    <p:sldId id="276" r:id="rId7"/>
    <p:sldId id="260" r:id="rId8"/>
    <p:sldId id="261" r:id="rId9"/>
    <p:sldId id="262" r:id="rId10"/>
    <p:sldId id="263" r:id="rId11"/>
    <p:sldId id="274" r:id="rId12"/>
    <p:sldId id="265" r:id="rId13"/>
    <p:sldId id="266" r:id="rId14"/>
    <p:sldId id="267" r:id="rId15"/>
    <p:sldId id="268" r:id="rId16"/>
    <p:sldId id="269" r:id="rId17"/>
    <p:sldId id="270" r:id="rId18"/>
    <p:sldId id="271" r:id="rId19"/>
    <p:sldId id="272" r:id="rId20"/>
    <p:sldId id="273"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6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4A704EEC-8AA1-497C-9E61-652FCA929B8F}" type="datetimeFigureOut">
              <a:rPr lang="ru-RU" smtClean="0"/>
              <a:t>16.10.2017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D84904-C33C-41CA-BCBB-95D58AA16AB3}" type="slidenum">
              <a:rPr lang="ru-RU" smtClean="0"/>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A704EEC-8AA1-497C-9E61-652FCA929B8F}" type="datetimeFigureOut">
              <a:rPr lang="ru-RU" smtClean="0"/>
              <a:t>16.10.2017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D84904-C33C-41CA-BCBB-95D58AA16AB3}"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A704EEC-8AA1-497C-9E61-652FCA929B8F}" type="datetimeFigureOut">
              <a:rPr lang="ru-RU" smtClean="0"/>
              <a:t>16.10.2017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D84904-C33C-41CA-BCBB-95D58AA16AB3}"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4A704EEC-8AA1-497C-9E61-652FCA929B8F}" type="datetimeFigureOut">
              <a:rPr lang="ru-RU" smtClean="0"/>
              <a:t>16.10.2017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D84904-C33C-41CA-BCBB-95D58AA16AB3}" type="slidenum">
              <a:rPr lang="ru-RU" smtClean="0"/>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A704EEC-8AA1-497C-9E61-652FCA929B8F}" type="datetimeFigureOut">
              <a:rPr lang="ru-RU" smtClean="0"/>
              <a:t>16.10.2017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D84904-C33C-41CA-BCBB-95D58AA16AB3}"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4A704EEC-8AA1-497C-9E61-652FCA929B8F}" type="datetimeFigureOut">
              <a:rPr lang="ru-RU" smtClean="0"/>
              <a:t>16.10.2017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0D84904-C33C-41CA-BCBB-95D58AA16AB3}"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4A704EEC-8AA1-497C-9E61-652FCA929B8F}" type="datetimeFigureOut">
              <a:rPr lang="ru-RU" smtClean="0"/>
              <a:t>16.10.2017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0D84904-C33C-41CA-BCBB-95D58AA16AB3}"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A704EEC-8AA1-497C-9E61-652FCA929B8F}" type="datetimeFigureOut">
              <a:rPr lang="ru-RU" smtClean="0"/>
              <a:t>16.10.2017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0D84904-C33C-41CA-BCBB-95D58AA16AB3}"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704EEC-8AA1-497C-9E61-652FCA929B8F}" type="datetimeFigureOut">
              <a:rPr lang="ru-RU" smtClean="0"/>
              <a:t>16.10.2017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0D84904-C33C-41CA-BCBB-95D58AA16AB3}"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A704EEC-8AA1-497C-9E61-652FCA929B8F}" type="datetimeFigureOut">
              <a:rPr lang="ru-RU" smtClean="0"/>
              <a:t>16.10.2017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0D84904-C33C-41CA-BCBB-95D58AA16AB3}"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A704EEC-8AA1-497C-9E61-652FCA929B8F}" type="datetimeFigureOut">
              <a:rPr lang="ru-RU" smtClean="0"/>
              <a:t>16.10.2017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0D84904-C33C-41CA-BCBB-95D58AA16AB3}"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4A704EEC-8AA1-497C-9E61-652FCA929B8F}" type="datetimeFigureOut">
              <a:rPr lang="ru-RU" smtClean="0"/>
              <a:t>16.10.2017</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A0D84904-C33C-41CA-BCBB-95D58AA16AB3}"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2204864"/>
            <a:ext cx="7772400" cy="1470025"/>
          </a:xfrm>
        </p:spPr>
        <p:txBody>
          <a:bodyPr/>
          <a:lstStyle/>
          <a:p>
            <a:r>
              <a:rPr lang="ru-RU" dirty="0" smtClean="0">
                <a:solidFill>
                  <a:srgbClr val="FF0000"/>
                </a:solidFill>
                <a:effectLst>
                  <a:outerShdw blurRad="38100" dist="38100" dir="2700000" algn="tl">
                    <a:srgbClr val="000000">
                      <a:alpha val="43137"/>
                    </a:srgbClr>
                  </a:outerShdw>
                </a:effectLst>
              </a:rPr>
              <a:t>День Победы!</a:t>
            </a:r>
            <a:endParaRPr lang="ru-RU"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9011405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555776" y="260648"/>
            <a:ext cx="5801478" cy="5256584"/>
          </a:xfrm>
        </p:spPr>
      </p:pic>
      <p:sp>
        <p:nvSpPr>
          <p:cNvPr id="4" name="Текст 3"/>
          <p:cNvSpPr>
            <a:spLocks noGrp="1"/>
          </p:cNvSpPr>
          <p:nvPr>
            <p:ph type="body" sz="half" idx="2"/>
          </p:nvPr>
        </p:nvSpPr>
        <p:spPr>
          <a:xfrm>
            <a:off x="251520" y="260648"/>
            <a:ext cx="3008313" cy="1224136"/>
          </a:xfrm>
        </p:spPr>
        <p:txBody>
          <a:bodyPr>
            <a:normAutofit/>
          </a:bodyPr>
          <a:lstStyle/>
          <a:p>
            <a:r>
              <a:rPr lang="ru-RU" sz="2800" dirty="0" smtClean="0"/>
              <a:t>На воде.</a:t>
            </a:r>
            <a:r>
              <a:rPr lang="ru-RU" sz="2800" dirty="0"/>
              <a:t> </a:t>
            </a:r>
          </a:p>
        </p:txBody>
      </p:sp>
    </p:spTree>
    <p:extLst>
      <p:ext uri="{BB962C8B-B14F-4D97-AF65-F5344CB8AC3E}">
        <p14:creationId xmlns:p14="http://schemas.microsoft.com/office/powerpoint/2010/main" val="5560680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cstate="email">
            <a:extLst>
              <a:ext uri="{28A0092B-C50C-407E-A947-70E740481C1C}">
                <a14:useLocalDpi xmlns:a14="http://schemas.microsoft.com/office/drawing/2010/main" val="0"/>
              </a:ext>
            </a:extLst>
          </a:blip>
          <a:stretch>
            <a:fillRect/>
          </a:stretch>
        </p:blipFill>
        <p:spPr>
          <a:xfrm>
            <a:off x="0" y="1772816"/>
            <a:ext cx="4681163" cy="3758926"/>
          </a:xfrm>
        </p:spPr>
      </p:pic>
      <p:sp>
        <p:nvSpPr>
          <p:cNvPr id="4" name="Заголовок 3"/>
          <p:cNvSpPr>
            <a:spLocks noGrp="1"/>
          </p:cNvSpPr>
          <p:nvPr>
            <p:ph type="title"/>
          </p:nvPr>
        </p:nvSpPr>
        <p:spPr>
          <a:xfrm>
            <a:off x="611560" y="332656"/>
            <a:ext cx="8138864" cy="1224136"/>
          </a:xfrm>
        </p:spPr>
        <p:txBody>
          <a:bodyPr/>
          <a:lstStyle/>
          <a:p>
            <a:r>
              <a:rPr lang="ru-RU" sz="2400" dirty="0"/>
              <a:t>Воевали не только мужчины</a:t>
            </a:r>
            <a:r>
              <a:rPr lang="en-US" sz="2400" dirty="0"/>
              <a:t>,</a:t>
            </a:r>
            <a:r>
              <a:rPr lang="ru-RU" sz="2400" dirty="0"/>
              <a:t> но и женщины. Они были медсёстрами</a:t>
            </a:r>
            <a:r>
              <a:rPr lang="en-US" sz="2400" dirty="0"/>
              <a:t>,</a:t>
            </a:r>
            <a:r>
              <a:rPr lang="ru-RU" sz="2400" dirty="0"/>
              <a:t> связистами</a:t>
            </a:r>
            <a:r>
              <a:rPr lang="en-US" sz="2400" dirty="0"/>
              <a:t>,</a:t>
            </a:r>
            <a:r>
              <a:rPr lang="ru-RU" sz="2400" dirty="0"/>
              <a:t> снайперами. </a:t>
            </a:r>
            <a:br>
              <a:rPr lang="ru-RU" sz="2400" dirty="0"/>
            </a:br>
            <a:endParaRPr lang="ru-RU" sz="2400" dirty="0"/>
          </a:p>
        </p:txBody>
      </p:sp>
      <p:pic>
        <p:nvPicPr>
          <p:cNvPr id="8" name="Объект 7"/>
          <p:cNvPicPr>
            <a:picLocks noGrp="1" noChangeAspect="1"/>
          </p:cNvPicPr>
          <p:nvPr>
            <p:ph sz="quarter" idx="14"/>
          </p:nvPr>
        </p:nvPicPr>
        <p:blipFill>
          <a:blip r:embed="rId3" cstate="email">
            <a:extLst>
              <a:ext uri="{28A0092B-C50C-407E-A947-70E740481C1C}">
                <a14:useLocalDpi xmlns:a14="http://schemas.microsoft.com/office/drawing/2010/main" val="0"/>
              </a:ext>
            </a:extLst>
          </a:blip>
          <a:stretch>
            <a:fillRect/>
          </a:stretch>
        </p:blipFill>
        <p:spPr>
          <a:xfrm>
            <a:off x="4754135" y="1772816"/>
            <a:ext cx="4389865" cy="3744416"/>
          </a:xfrm>
        </p:spPr>
      </p:pic>
    </p:spTree>
    <p:extLst>
      <p:ext uri="{BB962C8B-B14F-4D97-AF65-F5344CB8AC3E}">
        <p14:creationId xmlns:p14="http://schemas.microsoft.com/office/powerpoint/2010/main" val="5412349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843808" y="-99392"/>
            <a:ext cx="6300192" cy="5418570"/>
          </a:xfrm>
        </p:spPr>
      </p:pic>
      <p:sp>
        <p:nvSpPr>
          <p:cNvPr id="4" name="Текст 3"/>
          <p:cNvSpPr>
            <a:spLocks noGrp="1"/>
          </p:cNvSpPr>
          <p:nvPr>
            <p:ph type="body" sz="half" idx="2"/>
          </p:nvPr>
        </p:nvSpPr>
        <p:spPr>
          <a:xfrm>
            <a:off x="0" y="44624"/>
            <a:ext cx="3008313" cy="1561852"/>
          </a:xfrm>
        </p:spPr>
        <p:txBody>
          <a:bodyPr>
            <a:noAutofit/>
          </a:bodyPr>
          <a:lstStyle/>
          <a:p>
            <a:r>
              <a:rPr lang="ru-RU" sz="2000" dirty="0" smtClean="0"/>
              <a:t>Детей не брали на фронт</a:t>
            </a:r>
            <a:r>
              <a:rPr lang="en-US" sz="2000" dirty="0" smtClean="0"/>
              <a:t>,</a:t>
            </a:r>
            <a:r>
              <a:rPr lang="ru-RU" sz="2000" dirty="0" smtClean="0"/>
              <a:t> но они вместе со взрослыми работали на заводах</a:t>
            </a:r>
            <a:r>
              <a:rPr lang="en-US" sz="2000" dirty="0" smtClean="0"/>
              <a:t>,</a:t>
            </a:r>
            <a:r>
              <a:rPr lang="ru-RU" sz="2000" dirty="0" smtClean="0"/>
              <a:t> собирали оружие для фронта.</a:t>
            </a:r>
            <a:endParaRPr lang="ru-RU" sz="2000" dirty="0"/>
          </a:p>
        </p:txBody>
      </p:sp>
    </p:spTree>
    <p:extLst>
      <p:ext uri="{BB962C8B-B14F-4D97-AF65-F5344CB8AC3E}">
        <p14:creationId xmlns:p14="http://schemas.microsoft.com/office/powerpoint/2010/main" val="41495850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Объект 8"/>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987824" y="0"/>
            <a:ext cx="6153402" cy="5877271"/>
          </a:xfrm>
        </p:spPr>
      </p:pic>
      <p:sp>
        <p:nvSpPr>
          <p:cNvPr id="4" name="Текст 3"/>
          <p:cNvSpPr>
            <a:spLocks noGrp="1"/>
          </p:cNvSpPr>
          <p:nvPr>
            <p:ph type="body" sz="half" idx="2"/>
          </p:nvPr>
        </p:nvSpPr>
        <p:spPr>
          <a:xfrm>
            <a:off x="0" y="33962"/>
            <a:ext cx="3008313" cy="720080"/>
          </a:xfrm>
        </p:spPr>
        <p:txBody>
          <a:bodyPr>
            <a:normAutofit/>
          </a:bodyPr>
          <a:lstStyle/>
          <a:p>
            <a:r>
              <a:rPr lang="ru-RU" sz="2000" dirty="0" smtClean="0"/>
              <a:t>Фашисты разоряли города.</a:t>
            </a:r>
            <a:endParaRPr lang="ru-RU" sz="2000" dirty="0"/>
          </a:p>
        </p:txBody>
      </p:sp>
    </p:spTree>
    <p:extLst>
      <p:ext uri="{BB962C8B-B14F-4D97-AF65-F5344CB8AC3E}">
        <p14:creationId xmlns:p14="http://schemas.microsoft.com/office/powerpoint/2010/main" val="36416113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Объект 22"/>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059832" y="0"/>
            <a:ext cx="5976664" cy="5661248"/>
          </a:xfrm>
        </p:spPr>
      </p:pic>
      <p:sp>
        <p:nvSpPr>
          <p:cNvPr id="4" name="Текст 3"/>
          <p:cNvSpPr>
            <a:spLocks noGrp="1"/>
          </p:cNvSpPr>
          <p:nvPr>
            <p:ph type="body" sz="half" idx="2"/>
          </p:nvPr>
        </p:nvSpPr>
        <p:spPr>
          <a:xfrm>
            <a:off x="0" y="24726"/>
            <a:ext cx="3008313" cy="1201812"/>
          </a:xfrm>
        </p:spPr>
        <p:txBody>
          <a:bodyPr>
            <a:normAutofit/>
          </a:bodyPr>
          <a:lstStyle/>
          <a:p>
            <a:r>
              <a:rPr lang="ru-RU" sz="2000" dirty="0" smtClean="0"/>
              <a:t>Уничтожали сёла</a:t>
            </a:r>
            <a:r>
              <a:rPr lang="en-US" sz="2000" dirty="0" smtClean="0"/>
              <a:t>,</a:t>
            </a:r>
            <a:r>
              <a:rPr lang="ru-RU" sz="2000" dirty="0" smtClean="0"/>
              <a:t> деревни.</a:t>
            </a:r>
            <a:endParaRPr lang="ru-RU" sz="2000" dirty="0"/>
          </a:p>
        </p:txBody>
      </p:sp>
    </p:spTree>
    <p:extLst>
      <p:ext uri="{BB962C8B-B14F-4D97-AF65-F5344CB8AC3E}">
        <p14:creationId xmlns:p14="http://schemas.microsoft.com/office/powerpoint/2010/main" val="9543529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987824" y="0"/>
            <a:ext cx="5751639" cy="5517232"/>
          </a:xfrm>
        </p:spPr>
      </p:pic>
      <p:sp>
        <p:nvSpPr>
          <p:cNvPr id="4" name="Текст 3"/>
          <p:cNvSpPr>
            <a:spLocks noGrp="1"/>
          </p:cNvSpPr>
          <p:nvPr>
            <p:ph type="body" sz="half" idx="2"/>
          </p:nvPr>
        </p:nvSpPr>
        <p:spPr>
          <a:xfrm>
            <a:off x="14249" y="13785"/>
            <a:ext cx="3008313" cy="1777876"/>
          </a:xfrm>
        </p:spPr>
        <p:txBody>
          <a:bodyPr>
            <a:normAutofit fontScale="25000" lnSpcReduction="20000"/>
          </a:bodyPr>
          <a:lstStyle/>
          <a:p>
            <a:r>
              <a:rPr lang="ru-RU" sz="2000" dirty="0" smtClean="0"/>
              <a:t> </a:t>
            </a:r>
            <a:r>
              <a:rPr lang="ru-RU" sz="8000" dirty="0"/>
              <a:t>Особенно страшно было женщинам и детям во время </a:t>
            </a:r>
            <a:r>
              <a:rPr lang="ru-RU" sz="8000" dirty="0" smtClean="0"/>
              <a:t>атаки </a:t>
            </a:r>
            <a:r>
              <a:rPr lang="ru-RU" sz="8000" dirty="0"/>
              <a:t>фашистских самолетов, когда бомбы летели с неба и </a:t>
            </a:r>
            <a:r>
              <a:rPr lang="ru-RU" sz="8000" dirty="0" smtClean="0"/>
              <a:t>негде было </a:t>
            </a:r>
            <a:r>
              <a:rPr lang="ru-RU" sz="8000" dirty="0"/>
              <a:t>укрыться от них</a:t>
            </a:r>
            <a:r>
              <a:rPr lang="ru-RU" sz="8000" dirty="0" smtClean="0"/>
              <a:t>. Многие дети остались без отца и матери.</a:t>
            </a:r>
            <a:endParaRPr lang="ru-RU" sz="8000" dirty="0"/>
          </a:p>
          <a:p>
            <a:endParaRPr lang="ru-RU" sz="2000" dirty="0"/>
          </a:p>
        </p:txBody>
      </p:sp>
    </p:spTree>
    <p:extLst>
      <p:ext uri="{BB962C8B-B14F-4D97-AF65-F5344CB8AC3E}">
        <p14:creationId xmlns:p14="http://schemas.microsoft.com/office/powerpoint/2010/main" val="5727435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131840" y="32079"/>
            <a:ext cx="5910787" cy="5805264"/>
          </a:xfrm>
        </p:spPr>
      </p:pic>
      <p:sp>
        <p:nvSpPr>
          <p:cNvPr id="4" name="Текст 3"/>
          <p:cNvSpPr>
            <a:spLocks noGrp="1"/>
          </p:cNvSpPr>
          <p:nvPr>
            <p:ph type="body" sz="half" idx="2"/>
          </p:nvPr>
        </p:nvSpPr>
        <p:spPr>
          <a:xfrm>
            <a:off x="0" y="0"/>
            <a:ext cx="3008313" cy="2448272"/>
          </a:xfrm>
        </p:spPr>
        <p:txBody>
          <a:bodyPr>
            <a:noAutofit/>
          </a:bodyPr>
          <a:lstStyle/>
          <a:p>
            <a:r>
              <a:rPr lang="ru-RU" sz="2000" dirty="0" smtClean="0"/>
              <a:t>Во время войны погибло очень много людей! </a:t>
            </a:r>
            <a:r>
              <a:rPr lang="ru-RU" sz="2000" dirty="0"/>
              <a:t>Победа далась нам огромной ценой. Война унесла жизни почти 27 млн. человек. День Победы стал самым светлым и радостным праздником, означавшим конец самой кровопролитной и разрушительной из войн. </a:t>
            </a:r>
          </a:p>
        </p:txBody>
      </p:sp>
    </p:spTree>
    <p:extLst>
      <p:ext uri="{BB962C8B-B14F-4D97-AF65-F5344CB8AC3E}">
        <p14:creationId xmlns:p14="http://schemas.microsoft.com/office/powerpoint/2010/main" val="12777111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843808" y="0"/>
            <a:ext cx="6194384" cy="5877272"/>
          </a:xfrm>
        </p:spPr>
      </p:pic>
      <p:sp>
        <p:nvSpPr>
          <p:cNvPr id="4" name="Текст 3"/>
          <p:cNvSpPr>
            <a:spLocks noGrp="1"/>
          </p:cNvSpPr>
          <p:nvPr>
            <p:ph type="body" sz="half" idx="2"/>
          </p:nvPr>
        </p:nvSpPr>
        <p:spPr>
          <a:xfrm>
            <a:off x="0" y="0"/>
            <a:ext cx="3008313" cy="1777876"/>
          </a:xfrm>
        </p:spPr>
        <p:txBody>
          <a:bodyPr>
            <a:noAutofit/>
          </a:bodyPr>
          <a:lstStyle/>
          <a:p>
            <a:r>
              <a:rPr lang="ru-RU" sz="2000" dirty="0" smtClean="0"/>
              <a:t>9 мая 1945 года наша армия победила фашистскую Германию и в немецком городе Берлине водрузили красное знамя. </a:t>
            </a:r>
            <a:endParaRPr lang="ru-RU" sz="2000" dirty="0"/>
          </a:p>
        </p:txBody>
      </p:sp>
    </p:spTree>
    <p:extLst>
      <p:ext uri="{BB962C8B-B14F-4D97-AF65-F5344CB8AC3E}">
        <p14:creationId xmlns:p14="http://schemas.microsoft.com/office/powerpoint/2010/main" val="11050625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735288" y="22308"/>
            <a:ext cx="6408712" cy="6813376"/>
          </a:xfrm>
        </p:spPr>
      </p:pic>
      <p:sp>
        <p:nvSpPr>
          <p:cNvPr id="4" name="Текст 3"/>
          <p:cNvSpPr>
            <a:spLocks noGrp="1"/>
          </p:cNvSpPr>
          <p:nvPr>
            <p:ph type="body" sz="half" idx="2"/>
          </p:nvPr>
        </p:nvSpPr>
        <p:spPr>
          <a:xfrm>
            <a:off x="0" y="0"/>
            <a:ext cx="3008313" cy="1224136"/>
          </a:xfrm>
        </p:spPr>
        <p:txBody>
          <a:bodyPr>
            <a:noAutofit/>
          </a:bodyPr>
          <a:lstStyle/>
          <a:p>
            <a:r>
              <a:rPr lang="ru-RU" sz="2400" dirty="0" smtClean="0"/>
              <a:t>В честь Победы каждый год 9 мая во всех городах России гремит праздничный салют.</a:t>
            </a:r>
            <a:endParaRPr lang="ru-RU" sz="2400" dirty="0"/>
          </a:p>
        </p:txBody>
      </p:sp>
    </p:spTree>
    <p:extLst>
      <p:ext uri="{BB962C8B-B14F-4D97-AF65-F5344CB8AC3E}">
        <p14:creationId xmlns:p14="http://schemas.microsoft.com/office/powerpoint/2010/main" val="37057223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563888" y="30018"/>
            <a:ext cx="4536504" cy="6284949"/>
          </a:xfrm>
        </p:spPr>
      </p:pic>
      <p:sp>
        <p:nvSpPr>
          <p:cNvPr id="4" name="Текст 3"/>
          <p:cNvSpPr>
            <a:spLocks noGrp="1"/>
          </p:cNvSpPr>
          <p:nvPr>
            <p:ph type="body" sz="half" idx="2"/>
          </p:nvPr>
        </p:nvSpPr>
        <p:spPr>
          <a:xfrm>
            <a:off x="0" y="0"/>
            <a:ext cx="3008313" cy="1512168"/>
          </a:xfrm>
        </p:spPr>
        <p:txBody>
          <a:bodyPr>
            <a:noAutofit/>
          </a:bodyPr>
          <a:lstStyle/>
          <a:p>
            <a:r>
              <a:rPr lang="ru-RU" sz="2000" dirty="0" smtClean="0"/>
              <a:t>С каждым годом становится всё меньше и меньше тех</a:t>
            </a:r>
            <a:r>
              <a:rPr lang="en-US" sz="2000" dirty="0" smtClean="0"/>
              <a:t>,</a:t>
            </a:r>
            <a:r>
              <a:rPr lang="ru-RU" sz="2000" dirty="0" smtClean="0"/>
              <a:t> кто защищал нашу Родину! Никогда не забыть подвиг</a:t>
            </a:r>
            <a:r>
              <a:rPr lang="en-US" sz="2000" dirty="0" smtClean="0"/>
              <a:t>,</a:t>
            </a:r>
            <a:r>
              <a:rPr lang="ru-RU" sz="2000" dirty="0" smtClean="0"/>
              <a:t> который они совершили!!!</a:t>
            </a:r>
            <a:endParaRPr lang="ru-RU" sz="2000" dirty="0"/>
          </a:p>
        </p:txBody>
      </p:sp>
    </p:spTree>
    <p:extLst>
      <p:ext uri="{BB962C8B-B14F-4D97-AF65-F5344CB8AC3E}">
        <p14:creationId xmlns:p14="http://schemas.microsoft.com/office/powerpoint/2010/main" val="25536385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Объект 8"/>
          <p:cNvPicPr>
            <a:picLocks noGrp="1" noChangeAspect="1"/>
          </p:cNvPicPr>
          <p:nvPr>
            <p:ph sz="quarter" idx="13"/>
          </p:nvPr>
        </p:nvPicPr>
        <p:blipFill>
          <a:blip r:embed="rId2" cstate="email">
            <a:extLst>
              <a:ext uri="{28A0092B-C50C-407E-A947-70E740481C1C}">
                <a14:useLocalDpi xmlns:a14="http://schemas.microsoft.com/office/drawing/2010/main" val="0"/>
              </a:ext>
            </a:extLst>
          </a:blip>
          <a:stretch>
            <a:fillRect/>
          </a:stretch>
        </p:blipFill>
        <p:spPr>
          <a:xfrm>
            <a:off x="3644993" y="1628800"/>
            <a:ext cx="5147143" cy="3168352"/>
          </a:xfrm>
        </p:spPr>
      </p:pic>
      <p:sp>
        <p:nvSpPr>
          <p:cNvPr id="4" name="Текст 3"/>
          <p:cNvSpPr>
            <a:spLocks noGrp="1"/>
          </p:cNvSpPr>
          <p:nvPr>
            <p:ph type="body" sz="half" idx="2"/>
          </p:nvPr>
        </p:nvSpPr>
        <p:spPr>
          <a:xfrm>
            <a:off x="395536" y="908720"/>
            <a:ext cx="3008313" cy="1656184"/>
          </a:xfrm>
        </p:spPr>
        <p:txBody>
          <a:bodyPr>
            <a:noAutofit/>
          </a:bodyPr>
          <a:lstStyle/>
          <a:p>
            <a:r>
              <a:rPr lang="ru-RU" sz="1800" b="1" dirty="0"/>
              <a:t>22 июня 1941 года</a:t>
            </a:r>
            <a:r>
              <a:rPr lang="ru-RU" sz="1800" dirty="0"/>
              <a:t>, ранним утром, немецкие фашисты напали на нашу Родину. Они сбросили бомбы на спящие города. Обстреляли из орудий тихие деревни. Подожгли поля. Они не разбирали, где взрослые, где дети,– всех убивали на своем пути. И топтали, топтали нашу родную землю.</a:t>
            </a:r>
          </a:p>
          <a:p>
            <a:r>
              <a:rPr lang="ru-RU" sz="1800" dirty="0" smtClean="0"/>
              <a:t>Великая Отечественная война-самая крупная война. «Великая» означает большая</a:t>
            </a:r>
            <a:r>
              <a:rPr lang="en-US" sz="1800" dirty="0" smtClean="0"/>
              <a:t>,</a:t>
            </a:r>
            <a:r>
              <a:rPr lang="ru-RU" sz="1800" dirty="0" smtClean="0"/>
              <a:t> громадная</a:t>
            </a:r>
            <a:r>
              <a:rPr lang="en-US" sz="1800" dirty="0" smtClean="0"/>
              <a:t>,</a:t>
            </a:r>
            <a:r>
              <a:rPr lang="ru-RU" sz="1800" dirty="0" smtClean="0"/>
              <a:t> огромная. «Отечественная» - потому</a:t>
            </a:r>
            <a:r>
              <a:rPr lang="en-US" sz="1800" dirty="0" smtClean="0"/>
              <a:t>,</a:t>
            </a:r>
            <a:r>
              <a:rPr lang="ru-RU" sz="1800" dirty="0" smtClean="0"/>
              <a:t> что направленна на защиту Отечества.  </a:t>
            </a:r>
            <a:endParaRPr lang="ru-RU" sz="1800" dirty="0"/>
          </a:p>
        </p:txBody>
      </p:sp>
    </p:spTree>
    <p:extLst>
      <p:ext uri="{BB962C8B-B14F-4D97-AF65-F5344CB8AC3E}">
        <p14:creationId xmlns:p14="http://schemas.microsoft.com/office/powerpoint/2010/main" val="39302626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3768" y="1124744"/>
            <a:ext cx="3923928" cy="4056151"/>
          </a:xfrm>
        </p:spPr>
        <p:txBody>
          <a:bodyPr>
            <a:normAutofit/>
          </a:bodyPr>
          <a:lstStyle/>
          <a:p>
            <a:pPr algn="l"/>
            <a:r>
              <a:rPr lang="ru-RU" dirty="0" smtClean="0"/>
              <a:t>Презентацию подготовили воспитатели подготовительной группы МБДОУ №172 </a:t>
            </a:r>
            <a:r>
              <a:rPr lang="ru-RU" dirty="0" err="1" smtClean="0"/>
              <a:t>Пуненкова</a:t>
            </a:r>
            <a:r>
              <a:rPr lang="ru-RU" dirty="0" smtClean="0"/>
              <a:t> Л.М. </a:t>
            </a:r>
            <a:r>
              <a:rPr lang="ru-RU" dirty="0" err="1" smtClean="0"/>
              <a:t>Гирина</a:t>
            </a:r>
            <a:r>
              <a:rPr lang="ru-RU" dirty="0" smtClean="0"/>
              <a:t> Е.В.</a:t>
            </a:r>
            <a:endParaRPr lang="ru-RU" dirty="0"/>
          </a:p>
        </p:txBody>
      </p:sp>
    </p:spTree>
    <p:extLst>
      <p:ext uri="{BB962C8B-B14F-4D97-AF65-F5344CB8AC3E}">
        <p14:creationId xmlns:p14="http://schemas.microsoft.com/office/powerpoint/2010/main" val="6685152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347864" y="980728"/>
            <a:ext cx="5262736" cy="4896544"/>
          </a:xfrm>
        </p:spPr>
      </p:pic>
      <p:sp>
        <p:nvSpPr>
          <p:cNvPr id="4" name="Текст 3"/>
          <p:cNvSpPr>
            <a:spLocks noGrp="1"/>
          </p:cNvSpPr>
          <p:nvPr>
            <p:ph type="body" sz="half" idx="2"/>
          </p:nvPr>
        </p:nvSpPr>
        <p:spPr>
          <a:xfrm>
            <a:off x="467544" y="980728"/>
            <a:ext cx="3008313" cy="1345828"/>
          </a:xfrm>
        </p:spPr>
        <p:txBody>
          <a:bodyPr>
            <a:normAutofit fontScale="25000" lnSpcReduction="20000"/>
          </a:bodyPr>
          <a:lstStyle/>
          <a:p>
            <a:r>
              <a:rPr lang="ru-RU" sz="8000" dirty="0"/>
              <a:t>Н</a:t>
            </a:r>
            <a:r>
              <a:rPr lang="ru-RU" sz="8000" dirty="0" smtClean="0"/>
              <a:t>ачалась война неожиданно </a:t>
            </a:r>
            <a:r>
              <a:rPr lang="ru-RU" sz="8000" dirty="0"/>
              <a:t>воскресным летним </a:t>
            </a:r>
            <a:r>
              <a:rPr lang="ru-RU" sz="8000" dirty="0" err="1"/>
              <a:t>днем,когда</a:t>
            </a:r>
            <a:r>
              <a:rPr lang="ru-RU" sz="8000" dirty="0"/>
              <a:t> люди занимались своими обычными </a:t>
            </a:r>
            <a:r>
              <a:rPr lang="ru-RU" sz="8000" dirty="0" err="1"/>
              <a:t>делами:отдыхали</a:t>
            </a:r>
            <a:r>
              <a:rPr lang="ru-RU" sz="8000" dirty="0"/>
              <a:t>, купались, радовались солнышку и </a:t>
            </a:r>
            <a:r>
              <a:rPr lang="ru-RU" sz="8000" dirty="0" err="1"/>
              <a:t>теплу.И</a:t>
            </a:r>
            <a:r>
              <a:rPr lang="ru-RU" sz="8000" dirty="0"/>
              <a:t> вдруг по радио объявили, что на нашу страну напали фашистские захватчики...</a:t>
            </a:r>
          </a:p>
          <a:p>
            <a:endParaRPr lang="ru-RU" dirty="0"/>
          </a:p>
        </p:txBody>
      </p:sp>
    </p:spTree>
    <p:extLst>
      <p:ext uri="{BB962C8B-B14F-4D97-AF65-F5344CB8AC3E}">
        <p14:creationId xmlns:p14="http://schemas.microsoft.com/office/powerpoint/2010/main" val="12944160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sz="quarter" idx="13"/>
          </p:nvPr>
        </p:nvPicPr>
        <p:blipFill rotWithShape="1">
          <a:blip r:embed="rId2" cstate="print">
            <a:extLst>
              <a:ext uri="{28A0092B-C50C-407E-A947-70E740481C1C}">
                <a14:useLocalDpi xmlns:a14="http://schemas.microsoft.com/office/drawing/2010/main" val="0"/>
              </a:ext>
            </a:extLst>
          </a:blip>
          <a:srcRect/>
          <a:stretch/>
        </p:blipFill>
        <p:spPr>
          <a:xfrm>
            <a:off x="2211405" y="1844824"/>
            <a:ext cx="3553037" cy="3621903"/>
          </a:xfrm>
        </p:spPr>
      </p:pic>
      <p:sp>
        <p:nvSpPr>
          <p:cNvPr id="4" name="Текст 3"/>
          <p:cNvSpPr>
            <a:spLocks noGrp="1"/>
          </p:cNvSpPr>
          <p:nvPr>
            <p:ph type="body" sz="half" idx="2"/>
          </p:nvPr>
        </p:nvSpPr>
        <p:spPr>
          <a:xfrm>
            <a:off x="2483768" y="476672"/>
            <a:ext cx="3008313" cy="792088"/>
          </a:xfrm>
        </p:spPr>
        <p:txBody>
          <a:bodyPr>
            <a:normAutofit/>
          </a:bodyPr>
          <a:lstStyle/>
          <a:p>
            <a:r>
              <a:rPr lang="ru-RU" sz="2000" dirty="0" smtClean="0"/>
              <a:t>Командовал немецкими войсками Адольф Гитлер.</a:t>
            </a:r>
            <a:endParaRPr lang="ru-RU" sz="2000" dirty="0"/>
          </a:p>
        </p:txBody>
      </p:sp>
    </p:spTree>
    <p:extLst>
      <p:ext uri="{BB962C8B-B14F-4D97-AF65-F5344CB8AC3E}">
        <p14:creationId xmlns:p14="http://schemas.microsoft.com/office/powerpoint/2010/main" val="30771325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cstate="email">
            <a:extLst>
              <a:ext uri="{28A0092B-C50C-407E-A947-70E740481C1C}">
                <a14:useLocalDpi xmlns:a14="http://schemas.microsoft.com/office/drawing/2010/main" val="0"/>
              </a:ext>
            </a:extLst>
          </a:blip>
          <a:stretch>
            <a:fillRect/>
          </a:stretch>
        </p:blipFill>
        <p:spPr>
          <a:xfrm>
            <a:off x="3563888" y="1412776"/>
            <a:ext cx="5292588" cy="4234070"/>
          </a:xfrm>
        </p:spPr>
      </p:pic>
      <p:sp>
        <p:nvSpPr>
          <p:cNvPr id="4" name="Текст 3"/>
          <p:cNvSpPr>
            <a:spLocks noGrp="1"/>
          </p:cNvSpPr>
          <p:nvPr>
            <p:ph type="body" sz="half" idx="2"/>
          </p:nvPr>
        </p:nvSpPr>
        <p:spPr>
          <a:xfrm>
            <a:off x="467544" y="1412776"/>
            <a:ext cx="2971800" cy="3167109"/>
          </a:xfrm>
        </p:spPr>
        <p:txBody>
          <a:bodyPr>
            <a:noAutofit/>
          </a:bodyPr>
          <a:lstStyle/>
          <a:p>
            <a:r>
              <a:rPr lang="ru-RU" sz="2400" dirty="0" smtClean="0"/>
              <a:t>Свастика-символ фашисткой Германии</a:t>
            </a:r>
            <a:endParaRPr lang="ru-RU" sz="2400" dirty="0"/>
          </a:p>
        </p:txBody>
      </p:sp>
    </p:spTree>
    <p:extLst>
      <p:ext uri="{BB962C8B-B14F-4D97-AF65-F5344CB8AC3E}">
        <p14:creationId xmlns:p14="http://schemas.microsoft.com/office/powerpoint/2010/main" val="12557390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059832" y="980729"/>
            <a:ext cx="5904656" cy="4608512"/>
          </a:xfrm>
        </p:spPr>
      </p:pic>
      <p:sp>
        <p:nvSpPr>
          <p:cNvPr id="4" name="Текст 3"/>
          <p:cNvSpPr>
            <a:spLocks noGrp="1"/>
          </p:cNvSpPr>
          <p:nvPr>
            <p:ph type="body" sz="half" idx="2"/>
          </p:nvPr>
        </p:nvSpPr>
        <p:spPr>
          <a:xfrm>
            <a:off x="12367" y="836712"/>
            <a:ext cx="2971800" cy="3167109"/>
          </a:xfrm>
        </p:spPr>
        <p:txBody>
          <a:bodyPr>
            <a:normAutofit/>
          </a:bodyPr>
          <a:lstStyle/>
          <a:p>
            <a:r>
              <a:rPr lang="ru-RU" sz="2000" dirty="0" smtClean="0"/>
              <a:t>Звезда</a:t>
            </a:r>
            <a:r>
              <a:rPr lang="en-US" sz="2000" dirty="0" smtClean="0"/>
              <a:t>,</a:t>
            </a:r>
            <a:r>
              <a:rPr lang="ru-RU" sz="2000" dirty="0" smtClean="0"/>
              <a:t> серп и молот- символы нашей армии.</a:t>
            </a:r>
            <a:endParaRPr lang="ru-RU" sz="2000" dirty="0"/>
          </a:p>
        </p:txBody>
      </p:sp>
    </p:spTree>
    <p:extLst>
      <p:ext uri="{BB962C8B-B14F-4D97-AF65-F5344CB8AC3E}">
        <p14:creationId xmlns:p14="http://schemas.microsoft.com/office/powerpoint/2010/main" val="27829843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cstate="email">
            <a:extLst>
              <a:ext uri="{28A0092B-C50C-407E-A947-70E740481C1C}">
                <a14:useLocalDpi xmlns:a14="http://schemas.microsoft.com/office/drawing/2010/main" val="0"/>
              </a:ext>
            </a:extLst>
          </a:blip>
          <a:stretch>
            <a:fillRect/>
          </a:stretch>
        </p:blipFill>
        <p:spPr>
          <a:xfrm>
            <a:off x="4283968" y="188640"/>
            <a:ext cx="4333105" cy="5394119"/>
          </a:xfrm>
        </p:spPr>
      </p:pic>
      <p:sp>
        <p:nvSpPr>
          <p:cNvPr id="4" name="Текст 3"/>
          <p:cNvSpPr>
            <a:spLocks noGrp="1"/>
          </p:cNvSpPr>
          <p:nvPr>
            <p:ph type="body" sz="half" idx="2"/>
          </p:nvPr>
        </p:nvSpPr>
        <p:spPr>
          <a:xfrm>
            <a:off x="0" y="31622"/>
            <a:ext cx="3008313" cy="1512168"/>
          </a:xfrm>
        </p:spPr>
        <p:txBody>
          <a:bodyPr>
            <a:normAutofit fontScale="25000" lnSpcReduction="20000"/>
          </a:bodyPr>
          <a:lstStyle/>
          <a:p>
            <a:r>
              <a:rPr lang="ru-RU" sz="8000" dirty="0" smtClean="0"/>
              <a:t>Каждый день поезда увозили на фронт бойцов. </a:t>
            </a:r>
            <a:r>
              <a:rPr lang="ru-RU" sz="8000" dirty="0"/>
              <a:t>На </a:t>
            </a:r>
            <a:r>
              <a:rPr lang="ru-RU" sz="8000" dirty="0" smtClean="0"/>
              <a:t>войну уходили </a:t>
            </a:r>
            <a:r>
              <a:rPr lang="ru-RU" sz="8000" dirty="0"/>
              <a:t>отцы, старшие братья</a:t>
            </a:r>
            <a:r>
              <a:rPr lang="ru-RU" sz="8000" dirty="0" smtClean="0"/>
              <a:t>. </a:t>
            </a:r>
            <a:r>
              <a:rPr lang="ru-RU" sz="8000" dirty="0"/>
              <a:t>Всех мужчин, которые могли держать оружие, </a:t>
            </a:r>
            <a:r>
              <a:rPr lang="ru-RU" sz="8000" dirty="0" smtClean="0"/>
              <a:t>призвали защитить </a:t>
            </a:r>
            <a:r>
              <a:rPr lang="ru-RU" sz="8000" dirty="0"/>
              <a:t>нашу землю от </a:t>
            </a:r>
            <a:r>
              <a:rPr lang="ru-RU" sz="8000" dirty="0" smtClean="0"/>
              <a:t>фашистов.</a:t>
            </a:r>
            <a:endParaRPr lang="ru-RU" sz="8000" dirty="0"/>
          </a:p>
          <a:p>
            <a:endParaRPr lang="ru-RU" dirty="0"/>
          </a:p>
          <a:p>
            <a:endParaRPr lang="ru-RU" dirty="0"/>
          </a:p>
        </p:txBody>
      </p:sp>
    </p:spTree>
    <p:extLst>
      <p:ext uri="{BB962C8B-B14F-4D97-AF65-F5344CB8AC3E}">
        <p14:creationId xmlns:p14="http://schemas.microsoft.com/office/powerpoint/2010/main" val="8339455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131840" y="508291"/>
            <a:ext cx="5256584" cy="4914241"/>
          </a:xfrm>
        </p:spPr>
      </p:pic>
      <p:sp>
        <p:nvSpPr>
          <p:cNvPr id="4" name="Текст 3"/>
          <p:cNvSpPr>
            <a:spLocks noGrp="1"/>
          </p:cNvSpPr>
          <p:nvPr>
            <p:ph type="body" sz="half" idx="2"/>
          </p:nvPr>
        </p:nvSpPr>
        <p:spPr>
          <a:xfrm>
            <a:off x="7074" y="476672"/>
            <a:ext cx="3008313" cy="1489844"/>
          </a:xfrm>
        </p:spPr>
        <p:txBody>
          <a:bodyPr>
            <a:normAutofit/>
          </a:bodyPr>
          <a:lstStyle/>
          <a:p>
            <a:r>
              <a:rPr lang="ru-RU" sz="2800" dirty="0" smtClean="0"/>
              <a:t>Война шла на земле.</a:t>
            </a:r>
            <a:endParaRPr lang="ru-RU" sz="2800" dirty="0"/>
          </a:p>
        </p:txBody>
      </p:sp>
    </p:spTree>
    <p:extLst>
      <p:ext uri="{BB962C8B-B14F-4D97-AF65-F5344CB8AC3E}">
        <p14:creationId xmlns:p14="http://schemas.microsoft.com/office/powerpoint/2010/main" val="32040296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cstate="email">
            <a:extLst>
              <a:ext uri="{28A0092B-C50C-407E-A947-70E740481C1C}">
                <a14:useLocalDpi xmlns:a14="http://schemas.microsoft.com/office/drawing/2010/main" val="0"/>
              </a:ext>
            </a:extLst>
          </a:blip>
          <a:stretch>
            <a:fillRect/>
          </a:stretch>
        </p:blipFill>
        <p:spPr>
          <a:xfrm>
            <a:off x="4499992" y="260648"/>
            <a:ext cx="3328930" cy="4968552"/>
          </a:xfrm>
        </p:spPr>
      </p:pic>
      <p:sp>
        <p:nvSpPr>
          <p:cNvPr id="4" name="Текст 3"/>
          <p:cNvSpPr>
            <a:spLocks noGrp="1"/>
          </p:cNvSpPr>
          <p:nvPr>
            <p:ph type="body" sz="half" idx="2"/>
          </p:nvPr>
        </p:nvSpPr>
        <p:spPr>
          <a:xfrm>
            <a:off x="0" y="10019"/>
            <a:ext cx="3008313" cy="913780"/>
          </a:xfrm>
        </p:spPr>
        <p:txBody>
          <a:bodyPr>
            <a:normAutofit/>
          </a:bodyPr>
          <a:lstStyle/>
          <a:p>
            <a:r>
              <a:rPr lang="ru-RU" sz="2800" dirty="0" smtClean="0"/>
              <a:t>В воздухе.</a:t>
            </a:r>
            <a:endParaRPr lang="ru-RU" sz="2800" dirty="0"/>
          </a:p>
        </p:txBody>
      </p:sp>
    </p:spTree>
    <p:extLst>
      <p:ext uri="{BB962C8B-B14F-4D97-AF65-F5344CB8AC3E}">
        <p14:creationId xmlns:p14="http://schemas.microsoft.com/office/powerpoint/2010/main" val="1618767910"/>
      </p:ext>
    </p:extLst>
  </p:cSld>
  <p:clrMapOvr>
    <a:masterClrMapping/>
  </p:clrMapOvr>
  <p:timing>
    <p:tnLst>
      <p:par>
        <p:cTn id="1" dur="indefinite" restart="never" nodeType="tmRoot"/>
      </p:par>
    </p:tnLst>
  </p:timing>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124</TotalTime>
  <Words>368</Words>
  <Application>Microsoft Office PowerPoint</Application>
  <PresentationFormat>Экран (4:3)</PresentationFormat>
  <Paragraphs>21</Paragraphs>
  <Slides>20</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20</vt:i4>
      </vt:variant>
    </vt:vector>
  </HeadingPairs>
  <TitlesOfParts>
    <vt:vector size="23" baseType="lpstr">
      <vt:lpstr>Arial</vt:lpstr>
      <vt:lpstr>Arial Narrow</vt:lpstr>
      <vt:lpstr>Горизонт</vt:lpstr>
      <vt:lpstr>День Победы!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Воевали не только мужчины, но и женщины. Они были медсёстрами, связистами, снайперами.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Презентацию подготовили воспитатели подготовительной группы МБДОУ №172 Пуненкова Л.М. Гирина Е.В.</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День Победы!</dc:title>
  <dc:creator>User</dc:creator>
  <cp:lastModifiedBy>Алина</cp:lastModifiedBy>
  <cp:revision>14</cp:revision>
  <dcterms:created xsi:type="dcterms:W3CDTF">2013-05-05T18:30:06Z</dcterms:created>
  <dcterms:modified xsi:type="dcterms:W3CDTF">2017-10-16T14:38:07Z</dcterms:modified>
</cp:coreProperties>
</file>