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262D0-834F-42E6-92C4-83ABB144168F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DA384C3-8483-40D4-88C4-AD787771F0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262D0-834F-42E6-92C4-83ABB144168F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384C3-8483-40D4-88C4-AD787771F0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262D0-834F-42E6-92C4-83ABB144168F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384C3-8483-40D4-88C4-AD787771F0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262D0-834F-42E6-92C4-83ABB144168F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DA384C3-8483-40D4-88C4-AD787771F0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262D0-834F-42E6-92C4-83ABB144168F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384C3-8483-40D4-88C4-AD787771F0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262D0-834F-42E6-92C4-83ABB144168F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384C3-8483-40D4-88C4-AD787771F0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262D0-834F-42E6-92C4-83ABB144168F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DA384C3-8483-40D4-88C4-AD787771F0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262D0-834F-42E6-92C4-83ABB144168F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384C3-8483-40D4-88C4-AD787771F0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262D0-834F-42E6-92C4-83ABB144168F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384C3-8483-40D4-88C4-AD787771F0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262D0-834F-42E6-92C4-83ABB144168F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384C3-8483-40D4-88C4-AD787771F0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262D0-834F-42E6-92C4-83ABB144168F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384C3-8483-40D4-88C4-AD787771F0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EA262D0-834F-42E6-92C4-83ABB144168F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DA384C3-8483-40D4-88C4-AD787771F0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36713"/>
            <a:ext cx="7772400" cy="2763738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6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6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6000" dirty="0" smtClean="0">
                <a:solidFill>
                  <a:srgbClr val="FF0000"/>
                </a:solidFill>
                <a:latin typeface="Batang" pitchFamily="18" charset="-127"/>
                <a:ea typeface="Batang" pitchFamily="18" charset="-127"/>
                <a:cs typeface="Arial" pitchFamily="34" charset="0"/>
              </a:rPr>
              <a:t>«ДЫМКОВСКАЯ ИГРУШКА»</a:t>
            </a:r>
            <a:r>
              <a:rPr lang="ru-RU" sz="6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6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16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66857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66950" y="2026444"/>
            <a:ext cx="4762500" cy="3581400"/>
          </a:xfrm>
        </p:spPr>
      </p:pic>
      <p:sp>
        <p:nvSpPr>
          <p:cNvPr id="3" name="Прямоугольник 2"/>
          <p:cNvSpPr/>
          <p:nvPr/>
        </p:nvSpPr>
        <p:spPr>
          <a:xfrm>
            <a:off x="2286000" y="620688"/>
            <a:ext cx="4572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Дымковская игрушка – один из старейших художественных промыслов России. Он существует более 400 лет</a:t>
            </a:r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1407467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260648"/>
            <a:ext cx="5904656" cy="2952328"/>
          </a:xfrm>
        </p:spPr>
      </p:pic>
      <p:pic>
        <p:nvPicPr>
          <p:cNvPr id="6" name="Содержимое 5" descr="Dymkovskaya-sloboda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3131840" y="3429000"/>
            <a:ext cx="5544616" cy="3000193"/>
          </a:xfrm>
        </p:spPr>
      </p:pic>
      <p:sp>
        <p:nvSpPr>
          <p:cNvPr id="4" name="Прямоугольник 3"/>
          <p:cNvSpPr/>
          <p:nvPr/>
        </p:nvSpPr>
        <p:spPr>
          <a:xfrm>
            <a:off x="323528" y="3573016"/>
            <a:ext cx="273630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Родом этот промысел из Дымковской слободы, которая входит сейчас в состав города Кирова (ранее — Вятка). 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9" descr="img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0"/>
            <a:ext cx="5760640" cy="3361606"/>
          </a:xfrm>
        </p:spPr>
      </p:pic>
      <p:pic>
        <p:nvPicPr>
          <p:cNvPr id="11" name="Содержимое 10" descr="0046-046-Dymkovskaja-igrushka-vjatskaja-igrushka-kirovskaja-igrushka-odin-iz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323528" y="2708920"/>
            <a:ext cx="5040560" cy="3960440"/>
          </a:xfrm>
        </p:spPr>
      </p:pic>
      <p:pic>
        <p:nvPicPr>
          <p:cNvPr id="1027" name="Picture 3" descr="C:\Users\Дом\Desktop\Новая папка\fabrication_dymkovsk__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6096" y="2780928"/>
            <a:ext cx="3240360" cy="381642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0_4cb6a_cda038c6_XL.jpe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3501008"/>
            <a:ext cx="4038600" cy="2812926"/>
          </a:xfrm>
        </p:spPr>
      </p:pic>
      <p:pic>
        <p:nvPicPr>
          <p:cNvPr id="6" name="Содержимое 5" descr="oformlenie-zala-Kirovskoj-oblasti-dlja-Vserossijskoj-vystavki.-1939-800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2915816" y="188640"/>
            <a:ext cx="5694784" cy="3240360"/>
          </a:xfrm>
        </p:spPr>
      </p:pic>
      <p:sp>
        <p:nvSpPr>
          <p:cNvPr id="7" name="Прямоугольник 6"/>
          <p:cNvSpPr/>
          <p:nvPr/>
        </p:nvSpPr>
        <p:spPr>
          <a:xfrm>
            <a:off x="4644008" y="3861048"/>
            <a:ext cx="424847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Дымковская игрушка — изделие ручной работы. Каждая игрушка — создание одного мастера. Изготовление игрушки от лепки и до росписи — процесс творческий, никогда не повторяющийся. Нет и не может быть двух абсолютно одинаковых изделий.</a:t>
            </a:r>
            <a:endParaRPr lang="ru-RU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pull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dimkovskaja_igrushka_iz_plastilina_kak_delat_poetapno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404664"/>
            <a:ext cx="4248472" cy="3888432"/>
          </a:xfrm>
        </p:spPr>
      </p:pic>
      <p:pic>
        <p:nvPicPr>
          <p:cNvPr id="6" name="Содержимое 5" descr="dymka09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194500"/>
            <a:ext cx="4343400" cy="3535799"/>
          </a:xfrm>
        </p:spPr>
      </p:pic>
      <p:sp>
        <p:nvSpPr>
          <p:cNvPr id="4" name="Прямоугольник 3"/>
          <p:cNvSpPr/>
          <p:nvPr/>
        </p:nvSpPr>
        <p:spPr>
          <a:xfrm>
            <a:off x="4499992" y="1052736"/>
            <a:ext cx="43204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Технология изготовления довольно проста. Делается дымковская игрушка поэтапно. Основные этапы: лепка, сушка и обжиг, побелка и роспись.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08013614_large_3cop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332656"/>
            <a:ext cx="5136191" cy="6144018"/>
          </a:xfrm>
        </p:spPr>
      </p:pic>
      <p:sp>
        <p:nvSpPr>
          <p:cNvPr id="3" name="Прямоугольник 2"/>
          <p:cNvSpPr/>
          <p:nvPr/>
        </p:nvSpPr>
        <p:spPr>
          <a:xfrm>
            <a:off x="5436096" y="476672"/>
            <a:ext cx="352839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После того как побелка высыхает, начинается этап росписи – нанесение незамысловатых узоров яркими красками. Выбор цветов невелик: синий, оранжевый, зеленый, коричневый, желтый, малиновый. Дополнительные цвета можно получить, разбавляя основные мелом. Так, высветленный синий и малиновый дают </a:t>
            </a:r>
            <a:r>
              <a:rPr lang="ru-RU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голубой</a:t>
            </a:r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и </a:t>
            </a:r>
            <a:r>
              <a:rPr lang="ru-RU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розовый</a:t>
            </a:r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heel spokes="3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2678802"/>
            <a:ext cx="5131296" cy="3702526"/>
          </a:xfrm>
        </p:spPr>
      </p:pic>
      <p:pic>
        <p:nvPicPr>
          <p:cNvPr id="6" name="Содержимое 5" descr="4971505_scan0009x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6300192" y="2132856"/>
            <a:ext cx="2016224" cy="4191744"/>
          </a:xfrm>
        </p:spPr>
      </p:pic>
      <p:sp>
        <p:nvSpPr>
          <p:cNvPr id="4" name="Прямоугольник 3"/>
          <p:cNvSpPr/>
          <p:nvPr/>
        </p:nvSpPr>
        <p:spPr>
          <a:xfrm>
            <a:off x="683568" y="332656"/>
            <a:ext cx="784887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Все игрушки украшены строгим орнаментом из геометрических фигур: круги, полосы, клетки, ромбы и зигзаги. Орнамент очень символичен и изображает важные для русского человека понятия. Так, волнистая линия ассоциируется с рекой или водой в широком смысле, клетки, образованные пересекающимися линиями, напоминают сруб дома или колодца, а окружность с точкой в центре – символ солнца и других небесных светил. 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newsflash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581</TotalTime>
  <Words>181</Words>
  <Application>Microsoft Office PowerPoint</Application>
  <PresentationFormat>Экран (4:3)</PresentationFormat>
  <Paragraphs>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 «ДЫМКОВСКАЯ ИГРУШКА»  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«ДЫМКОВСКИЙ КОНЬ» Презентация по декоративному рисованию в средней группе.</dc:title>
  <dc:creator>Дом</dc:creator>
  <cp:lastModifiedBy>OK</cp:lastModifiedBy>
  <cp:revision>47</cp:revision>
  <dcterms:created xsi:type="dcterms:W3CDTF">2016-04-25T13:36:50Z</dcterms:created>
  <dcterms:modified xsi:type="dcterms:W3CDTF">2017-10-16T19:18:34Z</dcterms:modified>
</cp:coreProperties>
</file>