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2DD7908-6499-4D18-BD33-D645E1D0801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FAD6E9D3-1DFD-4A61-81EB-72FCE4DF7AE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D7908-6499-4D18-BD33-D645E1D0801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6E9D3-1DFD-4A61-81EB-72FCE4DF7A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D7908-6499-4D18-BD33-D645E1D0801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6E9D3-1DFD-4A61-81EB-72FCE4DF7A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D7908-6499-4D18-BD33-D645E1D0801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6E9D3-1DFD-4A61-81EB-72FCE4DF7AE4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2DD7908-6499-4D18-BD33-D645E1D0801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6E9D3-1DFD-4A61-81EB-72FCE4DF7AE4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D7908-6499-4D18-BD33-D645E1D0801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6E9D3-1DFD-4A61-81EB-72FCE4DF7AE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D7908-6499-4D18-BD33-D645E1D0801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6E9D3-1DFD-4A61-81EB-72FCE4DF7AE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2DD7908-6499-4D18-BD33-D645E1D0801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6E9D3-1DFD-4A61-81EB-72FCE4DF7AE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D7908-6499-4D18-BD33-D645E1D0801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6E9D3-1DFD-4A61-81EB-72FCE4DF7A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2DD7908-6499-4D18-BD33-D645E1D0801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6E9D3-1DFD-4A61-81EB-72FCE4DF7AE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2DD7908-6499-4D18-BD33-D645E1D0801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6E9D3-1DFD-4A61-81EB-72FCE4DF7AE4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52DD7908-6499-4D18-BD33-D645E1D0801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FAD6E9D3-1DFD-4A61-81EB-72FCE4DF7AE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3212976"/>
            <a:ext cx="5120640" cy="259228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Тема: «Космос»</a:t>
            </a:r>
          </a:p>
          <a:p>
            <a:r>
              <a:rPr lang="ru-RU" dirty="0" smtClean="0"/>
              <a:t>Программы </a:t>
            </a:r>
            <a:r>
              <a:rPr lang="ru-RU" dirty="0"/>
              <a:t>«Основы изобразительной грамоты»</a:t>
            </a:r>
            <a:endParaRPr lang="ru-RU" dirty="0" smtClean="0"/>
          </a:p>
          <a:p>
            <a:r>
              <a:rPr lang="ru-RU" dirty="0" smtClean="0"/>
              <a:t>(Санкт-Петербургская школа искусств №10)</a:t>
            </a:r>
          </a:p>
          <a:p>
            <a:endParaRPr lang="ru-RU" dirty="0"/>
          </a:p>
          <a:p>
            <a:r>
              <a:rPr lang="ru-RU" dirty="0" smtClean="0"/>
              <a:t>Преподаватель Мансурова А. З.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980728"/>
            <a:ext cx="5080576" cy="2020800"/>
          </a:xfrm>
        </p:spPr>
        <p:txBody>
          <a:bodyPr>
            <a:normAutofit/>
          </a:bodyPr>
          <a:lstStyle/>
          <a:p>
            <a:r>
              <a:rPr lang="ru-RU" dirty="0" smtClean="0"/>
              <a:t>Графика с акварельной заливкой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678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4788234" y="-396018"/>
            <a:ext cx="3079155" cy="424847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lang="ru-RU" dirty="0"/>
              <a:t>.</a:t>
            </a:r>
            <a:r>
              <a:rPr lang="ru-RU" dirty="0" smtClean="0"/>
              <a:t> Графическая работа восковыми мелками.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>
          <a:xfrm>
            <a:off x="274320" y="1844824"/>
            <a:ext cx="2834640" cy="4403576"/>
          </a:xfrm>
        </p:spPr>
        <p:txBody>
          <a:bodyPr/>
          <a:lstStyle/>
          <a:p>
            <a:r>
              <a:rPr lang="ru-RU" dirty="0" smtClean="0"/>
              <a:t>1. Готовим лист для графики А3 и восковые мелки.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2. Рисуем восковыми мелками.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3456205"/>
            <a:ext cx="4248472" cy="3186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65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21370" y="188640"/>
            <a:ext cx="4247999" cy="311893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544216"/>
          </a:xfrm>
        </p:spPr>
        <p:txBody>
          <a:bodyPr>
            <a:normAutofit fontScale="90000"/>
          </a:bodyPr>
          <a:lstStyle/>
          <a:p>
            <a:r>
              <a:rPr lang="ru-RU" dirty="0"/>
              <a:t>I. Графическая работа восковыми </a:t>
            </a:r>
            <a:r>
              <a:rPr lang="ru-RU" dirty="0" smtClean="0"/>
              <a:t>мелками. (продолжение)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>
          <a:xfrm>
            <a:off x="274320" y="2276872"/>
            <a:ext cx="2834640" cy="3971528"/>
          </a:xfrm>
        </p:spPr>
        <p:txBody>
          <a:bodyPr/>
          <a:lstStyle/>
          <a:p>
            <a:r>
              <a:rPr lang="ru-RU" dirty="0" smtClean="0"/>
              <a:t>3. Используем различные по характеру линии, точки и штрихи (по плакату).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1369" y="3429000"/>
            <a:ext cx="4248000" cy="316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5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62861" y="260648"/>
            <a:ext cx="2509339" cy="314096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404664"/>
            <a:ext cx="2834640" cy="1335359"/>
          </a:xfrm>
        </p:spPr>
        <p:txBody>
          <a:bodyPr>
            <a:normAutofit fontScale="90000"/>
          </a:bodyPr>
          <a:lstStyle/>
          <a:p>
            <a:r>
              <a:rPr lang="ru-RU" dirty="0"/>
              <a:t>I. Графическая работа восковыми </a:t>
            </a:r>
            <a:r>
              <a:rPr lang="ru-RU" dirty="0" smtClean="0"/>
              <a:t>мелками. </a:t>
            </a:r>
            <a:r>
              <a:rPr lang="ru-RU" dirty="0"/>
              <a:t>(продолжение)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>
          <a:xfrm>
            <a:off x="274320" y="2060848"/>
            <a:ext cx="2834640" cy="4187552"/>
          </a:xfrm>
        </p:spPr>
        <p:txBody>
          <a:bodyPr/>
          <a:lstStyle/>
          <a:p>
            <a:r>
              <a:rPr lang="ru-RU" dirty="0" smtClean="0"/>
              <a:t>4. Проявляем творческую фантазию и чувства ритма для раскрытия темы.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5. Светлые части композиции штрихуем и закрашиваем </a:t>
            </a:r>
            <a:r>
              <a:rPr lang="ru-RU" dirty="0" smtClean="0"/>
              <a:t>светлыми мелками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2200" y="260648"/>
            <a:ext cx="2322004" cy="31409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51920" y="3513614"/>
            <a:ext cx="4842284" cy="3196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77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60648"/>
            <a:ext cx="2834640" cy="115212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II</a:t>
            </a:r>
            <a:r>
              <a:rPr lang="ru-RU" dirty="0" smtClean="0"/>
              <a:t>. Акварельная заливка графической работы.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Меняем раздаточный материал. Готовим банку с водой, акварельные краски, кисть и палитру.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2. На палитре подбираем нужные цвета для фона.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96456" y="3573016"/>
            <a:ext cx="4680000" cy="3076866"/>
          </a:xfrm>
          <a:prstGeom prst="rect">
            <a:avLst/>
          </a:prstGeom>
        </p:spPr>
      </p:pic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/>
      </p:sp>
      <p:pic>
        <p:nvPicPr>
          <p:cNvPr id="1028" name="Picture 4" descr="C:\Users\Артур\Desktop\IMGP309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6456" y="260648"/>
            <a:ext cx="4680000" cy="3058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042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3995936" y="188640"/>
            <a:ext cx="4680000" cy="324036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616224"/>
          </a:xfrm>
        </p:spPr>
        <p:txBody>
          <a:bodyPr>
            <a:normAutofit fontScale="90000"/>
          </a:bodyPr>
          <a:lstStyle/>
          <a:p>
            <a:r>
              <a:rPr lang="ru-RU" dirty="0"/>
              <a:t>II. Акварельная заливка графической работы</a:t>
            </a:r>
            <a:r>
              <a:rPr lang="ru-RU" dirty="0" smtClean="0"/>
              <a:t>. (продолжение)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>
          <a:xfrm>
            <a:off x="274320" y="2348880"/>
            <a:ext cx="2834640" cy="3899520"/>
          </a:xfrm>
        </p:spPr>
        <p:txBody>
          <a:bodyPr/>
          <a:lstStyle/>
          <a:p>
            <a:r>
              <a:rPr lang="ru-RU" dirty="0" smtClean="0"/>
              <a:t>3. Покрываем весь лист акварелью.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3645024"/>
            <a:ext cx="4680000" cy="3041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66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94"/>
          <a:stretch/>
        </p:blipFill>
        <p:spPr>
          <a:xfrm>
            <a:off x="3995936" y="188641"/>
            <a:ext cx="4680000" cy="316835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6224" y="228601"/>
            <a:ext cx="2834640" cy="1040159"/>
          </a:xfrm>
        </p:spPr>
        <p:txBody>
          <a:bodyPr>
            <a:normAutofit/>
          </a:bodyPr>
          <a:lstStyle/>
          <a:p>
            <a:r>
              <a:rPr lang="en-US" dirty="0" smtClean="0"/>
              <a:t>III</a:t>
            </a:r>
            <a:r>
              <a:rPr lang="ru-RU" dirty="0" smtClean="0"/>
              <a:t>. Заключительная часть работы.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>
          <a:xfrm>
            <a:off x="274320" y="1844824"/>
            <a:ext cx="2834640" cy="4403576"/>
          </a:xfrm>
        </p:spPr>
        <p:txBody>
          <a:bodyPr/>
          <a:lstStyle/>
          <a:p>
            <a:r>
              <a:rPr lang="ru-RU" dirty="0" smtClean="0"/>
              <a:t>1. Просмотр и анализ работ.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6521" y="3501008"/>
            <a:ext cx="4680000" cy="3149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21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01"/>
          <a:stretch/>
        </p:blipFill>
        <p:spPr>
          <a:xfrm>
            <a:off x="3867627" y="188640"/>
            <a:ext cx="4752000" cy="3168352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>
          <a:xfrm>
            <a:off x="274320" y="1844824"/>
            <a:ext cx="2834640" cy="4403576"/>
          </a:xfrm>
        </p:spPr>
        <p:txBody>
          <a:bodyPr/>
          <a:lstStyle/>
          <a:p>
            <a:r>
              <a:rPr lang="ru-RU" dirty="0"/>
              <a:t>1. Просмотр и анализ работ</a:t>
            </a:r>
            <a:r>
              <a:rPr lang="ru-RU" dirty="0" smtClean="0"/>
              <a:t>. (продолжение)</a:t>
            </a:r>
            <a:endParaRPr lang="ru-RU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3573016"/>
            <a:ext cx="4680000" cy="3149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15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</Template>
  <TotalTime>95</TotalTime>
  <Words>185</Words>
  <Application>Microsoft Office PowerPoint</Application>
  <PresentationFormat>Экран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Soho</vt:lpstr>
      <vt:lpstr>Графика с акварельной заливкой</vt:lpstr>
      <vt:lpstr>I. Графическая работа восковыми мелками.</vt:lpstr>
      <vt:lpstr>I. Графическая работа восковыми мелками. (продолжение)</vt:lpstr>
      <vt:lpstr>I. Графическая работа восковыми мелками. (продолжение)</vt:lpstr>
      <vt:lpstr>II. Акварельная заливка графической работы.</vt:lpstr>
      <vt:lpstr>II. Акварельная заливка графической работы. (продолжение) </vt:lpstr>
      <vt:lpstr>III. Заключительная часть работы.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Графика с акварельной заливкой</dc:title>
  <dc:creator>Артур</dc:creator>
  <cp:lastModifiedBy>Артур</cp:lastModifiedBy>
  <cp:revision>13</cp:revision>
  <dcterms:created xsi:type="dcterms:W3CDTF">2013-01-09T20:51:01Z</dcterms:created>
  <dcterms:modified xsi:type="dcterms:W3CDTF">2017-10-12T20:16:42Z</dcterms:modified>
</cp:coreProperties>
</file>