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98" autoAdjust="0"/>
    <p:restoredTop sz="94660"/>
  </p:normalViewPr>
  <p:slideViewPr>
    <p:cSldViewPr snapToGrid="0">
      <p:cViewPr varScale="1">
        <p:scale>
          <a:sx n="83" d="100"/>
          <a:sy n="83" d="100"/>
        </p:scale>
        <p:origin x="6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AEE8B-503F-4CC8-8C64-C4741C0C2EFB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C09CF-57DA-422C-8B73-E62A606A54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557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AEE8B-503F-4CC8-8C64-C4741C0C2EFB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C09CF-57DA-422C-8B73-E62A606A54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343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AEE8B-503F-4CC8-8C64-C4741C0C2EFB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C09CF-57DA-422C-8B73-E62A606A5495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324628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AEE8B-503F-4CC8-8C64-C4741C0C2EFB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C09CF-57DA-422C-8B73-E62A606A54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3514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AEE8B-503F-4CC8-8C64-C4741C0C2EFB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C09CF-57DA-422C-8B73-E62A606A549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347356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AEE8B-503F-4CC8-8C64-C4741C0C2EFB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C09CF-57DA-422C-8B73-E62A606A54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4252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AEE8B-503F-4CC8-8C64-C4741C0C2EFB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C09CF-57DA-422C-8B73-E62A606A54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8881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AEE8B-503F-4CC8-8C64-C4741C0C2EFB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C09CF-57DA-422C-8B73-E62A606A54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047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AEE8B-503F-4CC8-8C64-C4741C0C2EFB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C09CF-57DA-422C-8B73-E62A606A54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575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AEE8B-503F-4CC8-8C64-C4741C0C2EFB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C09CF-57DA-422C-8B73-E62A606A54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664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AEE8B-503F-4CC8-8C64-C4741C0C2EFB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C09CF-57DA-422C-8B73-E62A606A54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457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AEE8B-503F-4CC8-8C64-C4741C0C2EFB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C09CF-57DA-422C-8B73-E62A606A54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045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AEE8B-503F-4CC8-8C64-C4741C0C2EFB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C09CF-57DA-422C-8B73-E62A606A54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514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AEE8B-503F-4CC8-8C64-C4741C0C2EFB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C09CF-57DA-422C-8B73-E62A606A54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3874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AEE8B-503F-4CC8-8C64-C4741C0C2EFB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C09CF-57DA-422C-8B73-E62A606A54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021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AEE8B-503F-4CC8-8C64-C4741C0C2EFB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C09CF-57DA-422C-8B73-E62A606A54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215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AEE8B-503F-4CC8-8C64-C4741C0C2EFB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ABC09CF-57DA-422C-8B73-E62A606A54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65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4799" y="2905125"/>
            <a:ext cx="11334751" cy="1928132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«Художественная </a:t>
            </a:r>
            <a:r>
              <a:rPr lang="ru-RU" sz="3600" b="1" dirty="0">
                <a:solidFill>
                  <a:srgbClr val="002060"/>
                </a:solidFill>
              </a:rPr>
              <a:t>литература с первых </a:t>
            </a:r>
            <a:r>
              <a:rPr lang="ru-RU" sz="3600" b="1" dirty="0" smtClean="0">
                <a:solidFill>
                  <a:srgbClr val="002060"/>
                </a:solidFill>
              </a:rPr>
              <a:t>лет жизни»</a:t>
            </a:r>
            <a:r>
              <a:rPr lang="en-US" sz="3600" b="1" dirty="0" smtClean="0">
                <a:solidFill>
                  <a:srgbClr val="002060"/>
                </a:solidFill>
              </a:rPr>
              <a:t/>
            </a:r>
            <a:br>
              <a:rPr lang="en-US" sz="36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подготовила учитель-логопед </a:t>
            </a:r>
            <a:r>
              <a:rPr lang="ru-RU" sz="2400" b="1" dirty="0" err="1" smtClean="0">
                <a:solidFill>
                  <a:srgbClr val="FF0000"/>
                </a:solidFill>
              </a:rPr>
              <a:t>Тарасенкова</a:t>
            </a:r>
            <a:r>
              <a:rPr lang="ru-RU" sz="2400" b="1" dirty="0" smtClean="0">
                <a:solidFill>
                  <a:srgbClr val="FF0000"/>
                </a:solidFill>
              </a:rPr>
              <a:t> Ю.В.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932810" y="11191575"/>
            <a:ext cx="3732218" cy="329070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1026" name="Picture 2" descr="https://im0-tub-ru.yandex.net/i?id=1a667b66b8053d536c20add97bea5165-l&amp;n=1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799" y="-400050"/>
            <a:ext cx="3665673" cy="3305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m0-tub-ru.yandex.net/i?id=d9caa0082bd86937b56c27a0d413b763-l&amp;n=1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041" y="158916"/>
            <a:ext cx="3528878" cy="2746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500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90500"/>
            <a:ext cx="7247466" cy="657225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удожественная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является универсальным развивающим и образовательным средством, выводя ребенка за пределы непосредственно воспринимаемого, погружая его в возможные миры с широким спектром моделей человеческого поведения и ориентируя в них богатую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языковую среду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НАУЧИТЕ РЕБЁНКА ЛЮБИТЬ ЧИТАТЬ!!!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СПАСИБО</a:t>
            </a:r>
            <a:b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ЗА</a:t>
            </a:r>
            <a:b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ВНИМАНИЕ!!!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businessandmoney.ru/wp-content/uploads/2014/12/%D0%A7%D1%82%D0%B5%D0%BD%D0%B8%D0%B5-%D0%BA%D0%BD%D0%B8%D0%B3-%D0%B8-%D0%BF%D0%B5%D1%80%D0%B5%D1%81%D0%BA%D0%B0%D0%B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557" y="4059899"/>
            <a:ext cx="4056618" cy="270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50xgrey.ru/wp-content/uploads/2015/03/knigi-o-lubvi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8254" y="95250"/>
            <a:ext cx="4024045" cy="268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delawaretodo.com/wp-content/uploads/2015/07/Depositphotos_3097636_m-201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98788" y="4059899"/>
            <a:ext cx="3674137" cy="2702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1173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123826"/>
            <a:ext cx="8988252" cy="180657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49" y="457201"/>
            <a:ext cx="11687175" cy="5534024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«…одним из всех чудес, созданным человеком, наиболее сложным и великим является книга. Книгу называют единственной машиной времени, с помощью которой можно совершать путешествия в прошлое, настоящее и будущее».   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М.Горький</a:t>
            </a:r>
            <a:endPara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«Жизнь в мире книги – это приобщение к красоте мысли, наслаждение культурными богатствами, возвышение самого себя».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В.А.Сухомлинский</a:t>
            </a:r>
            <a:endPara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Художественная литература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открывает и объявляет ребёнку жизнь общества и природы, мир человеческих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взаимопониманий. Она развивает мышление и воображение ребёнка, обогащает его эмоции, даёт прекрасные образы русского литературного языка. Огромное её воспитательное, познавательное и эстетическое значение.</a:t>
            </a:r>
          </a:p>
          <a:p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4" descr="https://ds03.infourok.ru/uploads/ex/1063/00030a1a-c65abf6d/img2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9888" y="3947815"/>
            <a:ext cx="5173662" cy="2910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im3-tub-ru.yandex.net/i?id=9a803aab90566faa85dafef6307cebdd-l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8200" y="3695039"/>
            <a:ext cx="2943225" cy="351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340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027" y="1924051"/>
            <a:ext cx="11537775" cy="11430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7027" y="95250"/>
            <a:ext cx="11864973" cy="412005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alt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Актуальность </a:t>
            </a:r>
            <a:r>
              <a:rPr lang="ru-RU" alt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знакомства детей дошкольного возраста с художественной литературой в свете ФГОС ДО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читая, человек не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 совершенствует свой интеллект, память, внимание, воображение, не усваивает и не использует опыт предшественников, не учится думать, анализировать, сопоставлять, делать выводы.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роблема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приобщения детей к книге, формирования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«грамотного, вдумчивого и чуткого читателя»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особенно актуальна в современном обществе.</a:t>
            </a:r>
          </a:p>
          <a:p>
            <a:pPr algn="ctr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 descr="https://im3-tub-ru.yandex.net/i?id=e009d08fddc389fb4d5155d2d6fe101e-l&amp;n=1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771" y="4215307"/>
            <a:ext cx="3073940" cy="225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im3-tub-ru.yandex.net/i?id=19a5208fe22de03d5b2a8525748368f4-l&amp;n=1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7278" y="4322710"/>
            <a:ext cx="3947524" cy="2442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 descr="C:\Documents and Settings\All Users\Документы\Мои рисунки\33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2475" y="4615357"/>
            <a:ext cx="26987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4527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80976"/>
            <a:ext cx="8596668" cy="136338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работы по ознакомлению детей с художественной литературой в условиях ФГОС ДО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66850"/>
            <a:ext cx="10847916" cy="51244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ФГОС ДО основная образовательная программа предполагает комплексность подхода, обеспечивая развитие детей во всех пяти взаимодополняющих образовательных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областях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социально-коммуникативное развитие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познавательное развитие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речевое развитие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художественно-эстетическое развитие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физическое развитие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РАЗВИТИЕ –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книжной культурой, детской литературой, понимание на слух текстов различных жанров детской литературы.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РАЗВИТИЕ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восприятие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художественной литературы, фольклора; стимулирование сопереживания персонажам художественных произведений.</a:t>
            </a:r>
          </a:p>
        </p:txBody>
      </p:sp>
      <p:pic>
        <p:nvPicPr>
          <p:cNvPr id="4" name="Рисунок 6" descr="ФГОС ДО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44100" y="0"/>
            <a:ext cx="2247900" cy="1544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929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95250"/>
            <a:ext cx="8596668" cy="10287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подбора произведений для круга детского чтения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123951"/>
            <a:ext cx="8076141" cy="4917412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Отбор книг для детского чтения должен осуществляться по определенным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принципам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литературное произведение должно отвечать задачам воспитания;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при выборе литературного произведения необходимо учитывать возрастные особенности детей;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литературное произведение должно быть занимательным;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 литературном произведении должна быть четко выражена позиция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://lusana.ru/files/1848/573/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96350" y="1028701"/>
            <a:ext cx="3136900" cy="290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470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419" y="0"/>
            <a:ext cx="11835605" cy="4400549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Условия ознакомления детей с художественной литературой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</a:t>
            </a:r>
            <a:r>
              <a:rPr lang="ru-RU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ЛИТЕРАТУРНЫЙ ЦЕНТР</a:t>
            </a:r>
            <a:br>
              <a:rPr lang="ru-RU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довлетворение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разнообразных литературных интересов детей, сменяемость материала, связь с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-образовательной работой в группе, подбор литературы и педагогическая работа, все должно соответствовать возрастным особенностям и потребностям детей.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0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устройству уголка предъявляется ряд требований: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удобное расположение – спокойное место, удаленное от дверей во избежание хождения и шума;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хорошая освещенность в дневное и вечернее время;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эстетичность оформления;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уголок книги должен быть уютным, привлекательным, располагающим ребёнка к неторопливому, сосредоточенному общению с книгой.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оформлении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литературного центра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воспитатель может проявить индивидуальный вкус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творчество.</a:t>
            </a:r>
            <a:r>
              <a:rPr lang="ru-RU" sz="2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уголке должны быть: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полочки или витрины, на которых выставляются книги, репродукции с картин известных художников,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специально выделенные столы и к ним стулья,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хорошо рядом иметь шкаф для хранения книг, альбомов, материала для ремонта. В нем можно хранить персонажи и декорации для теневого театра,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фланелеграфа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sz="3200" dirty="0" smtClean="0"/>
              <a:t> 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http://detsad-kitty.ru/uploads/posts/2011-09/1315297605_knig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419" y="4878556"/>
            <a:ext cx="2701131" cy="1908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im0-tub-ru.yandex.net/i?id=a89a227436abd28fe15979e7d07bb95c-l&amp;n=1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34524" y="4694226"/>
            <a:ext cx="2657475" cy="2163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824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200025"/>
            <a:ext cx="11295591" cy="101917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Особенности восприятия художественной литературы детьми раннего возраста.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85875"/>
            <a:ext cx="11791950" cy="4755487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воспитывают любовь и интерес к книге и иллюстрации, умение сосредоточивать внимание на тексте, слушать его до конца, понимать содержание и эмоционально окликаться на него. У малышей формируется навык совместного слушания, умение отвечать на вопросы, бережное отношение к книге.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называет жанр художественной литературы: «расскажу сказку, прочитаю стихотворение». Рассказав сказку, воспитатель помогает детям вспомнить интересные места, повторить характеристики персонажей («Петя-петушок, золотой гребешок», «Выросла репка большая-пребольшая», назвать повторяющиеся обращения («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Козлятушки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ребятушки,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отмкнитеся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отопритеся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!», «Терем-теремок, кто в тереме живёт?») и действия («Тянут-потянут, вытянуть не могут»). Помогает запомнить этот материал и научится повторять его с разными интонациями.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ЛИТЕРАТУРНЫЙ ЦЕНТР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3-4 книги, отдельные картинки, тематические альбомы;</a:t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- небольшое количество текста, яркие иллюстрации;</a:t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- знакомство с правилами пользования книгой (не рвать, не мять, не рисовать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КНИГИ – НАШИ ДРУЗЬЯ!!!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9475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95250"/>
            <a:ext cx="11419416" cy="733425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Особенности восприятия художественной литературы детьми </a:t>
            </a:r>
            <a:r>
              <a:rPr lang="ru-RU" dirty="0" smtClean="0">
                <a:solidFill>
                  <a:srgbClr val="002060"/>
                </a:solidFill>
              </a:rPr>
              <a:t>среднего дошкольного </a:t>
            </a:r>
            <a:r>
              <a:rPr lang="ru-RU" dirty="0">
                <a:solidFill>
                  <a:srgbClr val="002060"/>
                </a:solidFill>
              </a:rPr>
              <a:t>возраста.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1114425"/>
            <a:ext cx="12011024" cy="5581650"/>
          </a:xfrm>
        </p:spPr>
        <p:txBody>
          <a:bodyPr>
            <a:normAutofit fontScale="40000" lnSpcReduction="20000"/>
          </a:bodyPr>
          <a:lstStyle/>
          <a:p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глубляется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работа по воспитанию у детей способности  к восприятию литературного произведения, стремление эмоционально откликаться  на описанные события. </a:t>
            </a:r>
            <a:endParaRPr lang="ru-RU" sz="4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 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привлекают и к содержанию, и к легко различимой на слух (стихотворная, прозаическая) форме произведения, а также к некоторым особенностям литературного языка (сравнения, эпитеты). Это содействует развитию поэтического слуха, чуткости к образной речи. </a:t>
            </a:r>
            <a:endParaRPr lang="ru-RU" sz="4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 младших группах, воспитатель называет жанр произведения. </a:t>
            </a:r>
            <a:endParaRPr lang="ru-RU" sz="4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Становится 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возможен небольшой анализ произведения, то есть беседа о прочитанном.  Детей учат отвечать на вопросы, понравилась ли сказка (рассказ), о чём рассказывается, какими словами она начинается и какими заканчивается. Беседа развивает умение размышлять, высказывать своё отношение к персонажам, правильно оценивать их поступки, характеризовать нравственные качества, даёт возможность поддерживать интерес к художественному слову, образным выражениям, грамматическим конструкциям.</a:t>
            </a:r>
          </a:p>
          <a:p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ЛИТЕРАТУРНЫЙ 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- 5-6 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книг;</a:t>
            </a:r>
            <a:b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- материал для ремонта (бумага, клей, ножницы и др.);</a:t>
            </a:r>
            <a:b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- разные виды театра, диафильмы,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магнитафон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аудиокассетами, коллекция скороговорок и </a:t>
            </a:r>
            <a:r>
              <a:rPr lang="ru-RU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чистоговорок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b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- выставки детских рисунков на темы художественных произведений;</a:t>
            </a:r>
            <a:b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продолжает учить детей рассматривать книги, иллюстрации, обращая их внимание на сюжет, последовательность событий. Проводятся беседы о книгах, выясняется, знают ли дети их содержание, понимают ли смысл иллюстраций; ведутся разговоры о литературных произведениях, которые детям читают дома.</a:t>
            </a:r>
          </a:p>
          <a:p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формируют устойчивые навыки бережного обращения с книгой.</a:t>
            </a:r>
          </a:p>
          <a:p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Ремонт книг в младшей и средней группах проводит сам воспитатель, но в присутствии детей и с их помощью. Пятилетних детей можно привлекать к несложному подклеиванию переплета, к изготовлению альбома с картинками, поделок персонажей для теневого театра.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20606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5" y="171451"/>
            <a:ext cx="11858625" cy="533400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восприятия художественной литературы детьми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старшего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подготовительного к школе возраста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314449"/>
            <a:ext cx="11753850" cy="5372101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озникает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устойчивый интерес  к книгам, желание слушать их  чтение.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Накопленный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жизненный и  литературный опыт даёт ребёнку  возможность понимать идею произведения, поступки героев, мотивы поведения.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начинают осознано относиться к авторскому слову, замечать особенности языка, образную речь и воспроизводить её.</a:t>
            </a:r>
          </a:p>
          <a:p>
            <a:pPr>
              <a:lnSpc>
                <a:spcPct val="11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работе с детьми по данному разделу  программы вне занятий проявляются  два направления: первое, когда педагог  целенаправленно организует дошкольников для восприятия произведений, и второе — самостоятельное использование произведений детьми по их собственной инициативе при косвенном участии взрослого.</a:t>
            </a:r>
          </a:p>
          <a:p>
            <a:pPr>
              <a:lnSpc>
                <a:spcPct val="110000"/>
              </a:lnSpc>
            </a:pP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ЛИТЕРАТУРНЫЙ ЦЕНТР 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10-12 разных книг (произведения русских классиков, произведения о природе, познавательная литература)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учитывая особый, постоянный, преобладающий интерес всех дошкольников к сказкам, обязательно помещаются в уголок книги 2-3 сказочных произведения (русские народные сказки и сказки народов мира);</a:t>
            </a:r>
          </a:p>
          <a:p>
            <a:pPr>
              <a:lnSpc>
                <a:spcPct val="11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книги, знакомящие его с историей нашей родины, с её сегодняшней жизнью; </a:t>
            </a:r>
          </a:p>
          <a:p>
            <a:pPr>
              <a:lnSpc>
                <a:spcPct val="11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- 2-3 книги о жизни природы, о животных, растениях (карты, атласы, энциклопедии), альбомы для рассматривания («Разные звери»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Н.Чарушина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>
              <a:lnSpc>
                <a:spcPct val="11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на витрине уголка книги должны находиться издания произведений, с которыми в данное время детей знакомят на занятиях.</a:t>
            </a:r>
          </a:p>
          <a:p>
            <a:pPr>
              <a:lnSpc>
                <a:spcPct val="11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особое удовольствие получают дети от разглядывания смешных картинок в юмористических книгах (детские журналы);</a:t>
            </a:r>
          </a:p>
          <a:p>
            <a:pPr>
              <a:lnSpc>
                <a:spcPct val="11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кроме того, в уголок можно иногда помещать интересные, хорошо иллюстрированные книги, которые дети приносят из дома.</a:t>
            </a:r>
          </a:p>
          <a:p>
            <a:pPr>
              <a:lnSpc>
                <a:spcPct val="11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срок пребывания книги составляет 2-2, 5 недели.</a:t>
            </a:r>
          </a:p>
          <a:p>
            <a:pPr>
              <a:lnSpc>
                <a:spcPct val="11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с 6 лет можно организовать дежурство в уголках книги, они выдают книги, отвечают за них, получают книги.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78636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334</TotalTime>
  <Words>530</Words>
  <Application>Microsoft Office PowerPoint</Application>
  <PresentationFormat>Широкоэкранный</PresentationFormat>
  <Paragraphs>55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Times New Roman</vt:lpstr>
      <vt:lpstr>Trebuchet MS</vt:lpstr>
      <vt:lpstr>Wingdings 3</vt:lpstr>
      <vt:lpstr>Аспект</vt:lpstr>
      <vt:lpstr>«Художественная литература с первых лет жизни» подготовила учитель-логопед Тарасенкова Ю.В.</vt:lpstr>
      <vt:lpstr>Презентация PowerPoint</vt:lpstr>
      <vt:lpstr>Презентация PowerPoint</vt:lpstr>
      <vt:lpstr>Содержание работы по ознакомлению детей с художественной литературой в условиях ФГОС ДО </vt:lpstr>
      <vt:lpstr>Принципы подбора произведений для круга детского чтения</vt:lpstr>
      <vt:lpstr>                                       Условия ознакомления детей с художественной литературой                                                                 ЛИТЕРАТУРНЫЙ ЦЕНТР Удовлетворение разнообразных литературных интересов детей, сменяемость материала, связь с воспитательно-образовательной работой в группе, подбор литературы и педагогическая работа, все должно соответствовать возрастным особенностям и потребностям детей. К устройству уголка предъявляется ряд требований: - удобное расположение – спокойное место, удаленное от дверей во избежание хождения и шума; - хорошая освещенность в дневное и вечернее время; - эстетичность оформления; - уголок книги должен быть уютным, привлекательным, располагающим ребёнка к неторопливому, сосредоточенному общению с книгой. В оформлении литературного центра каждый воспитатель может проявить индивидуальный вкус и творчество.  В уголке должны быть: - полочки или витрины, на которых выставляются книги, репродукции с картин известных художников, - специально выделенные столы и к ним стулья, - хорошо рядом иметь шкаф для хранения книг, альбомов, материала для ремонта. В нем можно хранить персонажи и декорации для теневого театра, фланелеграфа.   </vt:lpstr>
      <vt:lpstr>Особенности восприятия художественной литературы детьми раннего возраста. </vt:lpstr>
      <vt:lpstr>Особенности восприятия художественной литературы детьми среднего дошкольного возраста. </vt:lpstr>
      <vt:lpstr>Особенности восприятия художественной литературы детьми старшего дошкольного и подготовительного к школе возраста. </vt:lpstr>
      <vt:lpstr>Художественная литература является универсальным развивающим и образовательным средством, выводя ребенка за пределы непосредственно воспринимаемого, погружая его в возможные миры с широким спектром моделей человеческого поведения и ориентируя в них богатую языковую среду.    НАУЧИТЕ РЕБЁНКА ЛЮБИТЬ ЧИТАТЬ!!!                                                                      СПАСИБО                                                                                      ЗА                                                                                ВНИМАНИЕ!!!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SERGEY</dc:creator>
  <cp:lastModifiedBy>ЮЛЬЧИК</cp:lastModifiedBy>
  <cp:revision>38</cp:revision>
  <dcterms:created xsi:type="dcterms:W3CDTF">2017-03-15T13:29:26Z</dcterms:created>
  <dcterms:modified xsi:type="dcterms:W3CDTF">2017-10-15T22:04:31Z</dcterms:modified>
</cp:coreProperties>
</file>