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9" r:id="rId3"/>
    <p:sldId id="260" r:id="rId4"/>
    <p:sldId id="264" r:id="rId5"/>
    <p:sldId id="261" r:id="rId6"/>
    <p:sldId id="270" r:id="rId7"/>
    <p:sldId id="271" r:id="rId8"/>
    <p:sldId id="272" r:id="rId9"/>
    <p:sldId id="262" r:id="rId10"/>
    <p:sldId id="268" r:id="rId11"/>
    <p:sldId id="274" r:id="rId12"/>
    <p:sldId id="269" r:id="rId13"/>
    <p:sldId id="267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08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59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29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52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3329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16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6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34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71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59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739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185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98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167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318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11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70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95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05568-65F8-48CD-AF7D-830DC27AF75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AA36-7554-406B-B31B-ECF81B76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084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14300" dist="38100" dir="2700000" algn="tl">
              <a:srgbClr val="000000">
                <a:alpha val="26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0238" y="404664"/>
            <a:ext cx="6593681" cy="374441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последний звук»</a:t>
            </a:r>
            <a:endParaRPr lang="ru-RU" sz="7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3553" y="4365104"/>
            <a:ext cx="7650365" cy="1600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C00000"/>
                </a:solidFill>
              </a:rPr>
              <a:t>Цель: Закрепление умения выделять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последний звук в слове( согласный)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uk-kartinki-dlya-detey-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9" y="571480"/>
            <a:ext cx="6777062" cy="5082797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https://avatars.mds.yandex.net/get-marketpic/218908/market_6gmxiLhCI-UfhA-OyADm5A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615915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155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torty.biz/static/cake_wedding_532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705" y="620688"/>
            <a:ext cx="5198208" cy="551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_07_357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219184"/>
            <a:ext cx="4800616" cy="4800616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e4895334347c53abc1640b5fdb6dc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937" y="857232"/>
            <a:ext cx="6597649" cy="4948237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ek_amsterdam_muursticker_forest_friends_rac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762000"/>
            <a:ext cx="5310206" cy="5310206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16264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1519" y="785794"/>
            <a:ext cx="7851009" cy="5234006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4958" y="1214422"/>
            <a:ext cx="6096000" cy="45720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106217"/>
            <a:ext cx="3445206" cy="4965989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96218056_ms-98_g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000125"/>
            <a:ext cx="5060156" cy="5019675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emvopros.ru/wp-content/uploads/2016/06/kirpich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58" y="404664"/>
            <a:ext cx="7734300" cy="615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58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1b57a5f2d6dfa8abef20913c707e2b9a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62" y="1124744"/>
            <a:ext cx="732284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9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nature-box.ru/wp-content/uploads/2013/01/rak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59" y="1393032"/>
            <a:ext cx="7628576" cy="4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515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B18337GVXXXXakaXXXq6xXFXXX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7263816" cy="45720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130</TotalTime>
  <Words>19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Tw Cen MT</vt:lpstr>
      <vt:lpstr>Контур</vt:lpstr>
      <vt:lpstr>Дидактическая игра «Назови последний звук»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Подбери рифму</dc:title>
  <dc:creator>Admin</dc:creator>
  <cp:lastModifiedBy>Пользователь Windows</cp:lastModifiedBy>
  <cp:revision>40</cp:revision>
  <dcterms:created xsi:type="dcterms:W3CDTF">2016-02-22T10:00:33Z</dcterms:created>
  <dcterms:modified xsi:type="dcterms:W3CDTF">2017-10-16T08:22:22Z</dcterms:modified>
</cp:coreProperties>
</file>