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920" y="-4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F3C378E-4813-4372-9809-51D34819EE8B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/>
      <dgm:spPr/>
    </dgm:pt>
    <dgm:pt modelId="{E11CCB40-D211-475E-A3C2-8A18E8DECD6D}">
      <dgm:prSet/>
      <dgm:spPr/>
      <dgm:t>
        <a:bodyPr/>
        <a:lstStyle/>
        <a:p>
          <a:pPr marR="0" algn="ctr" rtl="0"/>
          <a:r>
            <a:rPr lang="ru-RU" baseline="0" dirty="0" smtClean="0">
              <a:solidFill>
                <a:schemeClr val="bg1"/>
              </a:solidFill>
              <a:latin typeface="Arial"/>
            </a:rPr>
            <a:t>Пластические</a:t>
          </a:r>
          <a:r>
            <a:rPr lang="ru-RU" baseline="0" dirty="0" smtClean="0">
              <a:solidFill>
                <a:schemeClr val="bg1"/>
              </a:solidFill>
              <a:latin typeface="Comic Sans MS"/>
            </a:rPr>
            <a:t> </a:t>
          </a:r>
          <a:r>
            <a:rPr lang="ru-RU" baseline="0" dirty="0" smtClean="0">
              <a:solidFill>
                <a:schemeClr val="bg1"/>
              </a:solidFill>
              <a:latin typeface="Arial"/>
            </a:rPr>
            <a:t>искусства</a:t>
          </a:r>
          <a:endParaRPr lang="ru-RU" dirty="0" smtClean="0">
            <a:solidFill>
              <a:schemeClr val="bg1"/>
            </a:solidFill>
          </a:endParaRPr>
        </a:p>
      </dgm:t>
    </dgm:pt>
    <dgm:pt modelId="{E0D6F3C5-AF1F-40DE-B304-DB5AEE25E9F8}" type="parTrans" cxnId="{D76B0CDB-BDB2-4C67-AB2D-35CB53F30AA2}">
      <dgm:prSet/>
      <dgm:spPr/>
      <dgm:t>
        <a:bodyPr/>
        <a:lstStyle/>
        <a:p>
          <a:endParaRPr lang="ru-RU"/>
        </a:p>
      </dgm:t>
    </dgm:pt>
    <dgm:pt modelId="{4068F345-C68A-4AB2-8679-5395E15000BB}" type="sibTrans" cxnId="{D76B0CDB-BDB2-4C67-AB2D-35CB53F30AA2}">
      <dgm:prSet/>
      <dgm:spPr/>
      <dgm:t>
        <a:bodyPr/>
        <a:lstStyle/>
        <a:p>
          <a:endParaRPr lang="ru-RU"/>
        </a:p>
      </dgm:t>
    </dgm:pt>
    <dgm:pt modelId="{7CA4EDB9-FC6F-47EA-B223-76B71BEB6FAB}">
      <dgm:prSet/>
      <dgm:spPr/>
      <dgm:t>
        <a:bodyPr/>
        <a:lstStyle/>
        <a:p>
          <a:pPr marR="0" algn="ctr" rtl="0"/>
          <a:r>
            <a:rPr lang="ru-RU" baseline="0" dirty="0" smtClean="0">
              <a:solidFill>
                <a:schemeClr val="bg1"/>
              </a:solidFill>
              <a:latin typeface="Arial"/>
            </a:rPr>
            <a:t>Изобразительные</a:t>
          </a:r>
          <a:endParaRPr lang="ru-RU" dirty="0" smtClean="0">
            <a:solidFill>
              <a:schemeClr val="bg1"/>
            </a:solidFill>
          </a:endParaRPr>
        </a:p>
      </dgm:t>
    </dgm:pt>
    <dgm:pt modelId="{6E576CC0-8F9C-4C6A-891D-455F3FECE643}" type="parTrans" cxnId="{19ED2445-F4EC-4066-B68E-C69018E5E5EA}">
      <dgm:prSet/>
      <dgm:spPr/>
      <dgm:t>
        <a:bodyPr/>
        <a:lstStyle/>
        <a:p>
          <a:endParaRPr lang="ru-RU"/>
        </a:p>
      </dgm:t>
    </dgm:pt>
    <dgm:pt modelId="{F1698324-5CFA-49B8-A039-CDE0D19507A1}" type="sibTrans" cxnId="{19ED2445-F4EC-4066-B68E-C69018E5E5EA}">
      <dgm:prSet/>
      <dgm:spPr/>
      <dgm:t>
        <a:bodyPr/>
        <a:lstStyle/>
        <a:p>
          <a:endParaRPr lang="ru-RU"/>
        </a:p>
      </dgm:t>
    </dgm:pt>
    <dgm:pt modelId="{0844EFE6-8C96-442E-B5B8-EDD5EB7E11E5}">
      <dgm:prSet/>
      <dgm:spPr/>
      <dgm:t>
        <a:bodyPr/>
        <a:lstStyle/>
        <a:p>
          <a:pPr marR="0" algn="ctr" rtl="0"/>
          <a:r>
            <a:rPr lang="ru-RU" baseline="0" dirty="0" smtClean="0">
              <a:solidFill>
                <a:schemeClr val="bg1"/>
              </a:solidFill>
              <a:latin typeface="Arial"/>
            </a:rPr>
            <a:t>графика</a:t>
          </a:r>
          <a:endParaRPr lang="ru-RU" dirty="0" smtClean="0">
            <a:solidFill>
              <a:schemeClr val="bg1"/>
            </a:solidFill>
          </a:endParaRPr>
        </a:p>
      </dgm:t>
    </dgm:pt>
    <dgm:pt modelId="{E1069870-ACBF-448E-9915-C934E332E684}" type="parTrans" cxnId="{FC904BC2-59D1-46EB-904D-DAB7ED048EA2}">
      <dgm:prSet/>
      <dgm:spPr/>
      <dgm:t>
        <a:bodyPr/>
        <a:lstStyle/>
        <a:p>
          <a:endParaRPr lang="ru-RU"/>
        </a:p>
      </dgm:t>
    </dgm:pt>
    <dgm:pt modelId="{C45995D1-2C42-4382-BA22-F4B8A378C595}" type="sibTrans" cxnId="{FC904BC2-59D1-46EB-904D-DAB7ED048EA2}">
      <dgm:prSet/>
      <dgm:spPr/>
      <dgm:t>
        <a:bodyPr/>
        <a:lstStyle/>
        <a:p>
          <a:endParaRPr lang="ru-RU"/>
        </a:p>
      </dgm:t>
    </dgm:pt>
    <dgm:pt modelId="{C40492DD-5D06-424A-8330-4EE901666509}">
      <dgm:prSet/>
      <dgm:spPr/>
      <dgm:t>
        <a:bodyPr/>
        <a:lstStyle/>
        <a:p>
          <a:pPr marR="0" algn="ctr" rtl="0"/>
          <a:r>
            <a:rPr lang="ru-RU" baseline="0" dirty="0" smtClean="0">
              <a:solidFill>
                <a:schemeClr val="bg1"/>
              </a:solidFill>
              <a:latin typeface="Arial"/>
            </a:rPr>
            <a:t>живопись</a:t>
          </a:r>
          <a:endParaRPr lang="ru-RU" dirty="0" smtClean="0">
            <a:solidFill>
              <a:schemeClr val="bg1"/>
            </a:solidFill>
          </a:endParaRPr>
        </a:p>
      </dgm:t>
    </dgm:pt>
    <dgm:pt modelId="{544AD4A3-6482-4F89-B86F-0A65181A25E5}" type="parTrans" cxnId="{E37E97F4-22B4-4431-9426-411A6FC5C495}">
      <dgm:prSet/>
      <dgm:spPr/>
      <dgm:t>
        <a:bodyPr/>
        <a:lstStyle/>
        <a:p>
          <a:endParaRPr lang="ru-RU"/>
        </a:p>
      </dgm:t>
    </dgm:pt>
    <dgm:pt modelId="{A1DC385F-0214-48D7-9AF5-620041D0003F}" type="sibTrans" cxnId="{E37E97F4-22B4-4431-9426-411A6FC5C495}">
      <dgm:prSet/>
      <dgm:spPr/>
      <dgm:t>
        <a:bodyPr/>
        <a:lstStyle/>
        <a:p>
          <a:endParaRPr lang="ru-RU"/>
        </a:p>
      </dgm:t>
    </dgm:pt>
    <dgm:pt modelId="{95A97885-07B4-4FE5-A518-B36A9B7A0E36}">
      <dgm:prSet/>
      <dgm:spPr/>
      <dgm:t>
        <a:bodyPr/>
        <a:lstStyle/>
        <a:p>
          <a:pPr marR="0" algn="ctr" rtl="0"/>
          <a:r>
            <a:rPr lang="ru-RU" baseline="0" dirty="0" smtClean="0">
              <a:solidFill>
                <a:schemeClr val="bg1"/>
              </a:solidFill>
              <a:latin typeface="Arial"/>
            </a:rPr>
            <a:t>скульптура</a:t>
          </a:r>
          <a:endParaRPr lang="ru-RU" dirty="0" smtClean="0">
            <a:solidFill>
              <a:schemeClr val="bg1"/>
            </a:solidFill>
          </a:endParaRPr>
        </a:p>
      </dgm:t>
    </dgm:pt>
    <dgm:pt modelId="{7A82C9F7-43A5-451E-A37F-4EFDBC97C982}" type="parTrans" cxnId="{EF6CB380-F1B5-4BDE-9833-FAACBC75373E}">
      <dgm:prSet/>
      <dgm:spPr/>
      <dgm:t>
        <a:bodyPr/>
        <a:lstStyle/>
        <a:p>
          <a:endParaRPr lang="ru-RU"/>
        </a:p>
      </dgm:t>
    </dgm:pt>
    <dgm:pt modelId="{CFA4B311-E139-4F17-A4B7-EB7E218FAAF6}" type="sibTrans" cxnId="{EF6CB380-F1B5-4BDE-9833-FAACBC75373E}">
      <dgm:prSet/>
      <dgm:spPr/>
      <dgm:t>
        <a:bodyPr/>
        <a:lstStyle/>
        <a:p>
          <a:endParaRPr lang="ru-RU"/>
        </a:p>
      </dgm:t>
    </dgm:pt>
    <dgm:pt modelId="{A013B21D-CC9F-41FA-8523-856051562493}">
      <dgm:prSet/>
      <dgm:spPr/>
      <dgm:t>
        <a:bodyPr/>
        <a:lstStyle/>
        <a:p>
          <a:pPr marR="0" algn="ctr" rtl="0"/>
          <a:r>
            <a:rPr lang="ru-RU" baseline="0" dirty="0" smtClean="0">
              <a:solidFill>
                <a:schemeClr val="bg1"/>
              </a:solidFill>
              <a:latin typeface="Arial"/>
            </a:rPr>
            <a:t>Конструктивные</a:t>
          </a:r>
          <a:r>
            <a:rPr lang="ru-RU" baseline="0" dirty="0" smtClean="0">
              <a:solidFill>
                <a:srgbClr val="000000"/>
              </a:solidFill>
              <a:latin typeface="Comic Sans MS"/>
            </a:rPr>
            <a:t> </a:t>
          </a:r>
          <a:endParaRPr lang="ru-RU" dirty="0" smtClean="0"/>
        </a:p>
      </dgm:t>
    </dgm:pt>
    <dgm:pt modelId="{E52FAC72-5477-42ED-9EA6-5A71274BDFC2}" type="parTrans" cxnId="{EBC96324-25CF-4E96-9BC7-D80216125D81}">
      <dgm:prSet/>
      <dgm:spPr/>
      <dgm:t>
        <a:bodyPr/>
        <a:lstStyle/>
        <a:p>
          <a:endParaRPr lang="ru-RU"/>
        </a:p>
      </dgm:t>
    </dgm:pt>
    <dgm:pt modelId="{69EACACA-79D6-4C53-B9C9-10216A7A4508}" type="sibTrans" cxnId="{EBC96324-25CF-4E96-9BC7-D80216125D81}">
      <dgm:prSet/>
      <dgm:spPr/>
      <dgm:t>
        <a:bodyPr/>
        <a:lstStyle/>
        <a:p>
          <a:endParaRPr lang="ru-RU"/>
        </a:p>
      </dgm:t>
    </dgm:pt>
    <dgm:pt modelId="{2353F7BC-8166-449D-A3F4-11CE0576857A}">
      <dgm:prSet/>
      <dgm:spPr/>
      <dgm:t>
        <a:bodyPr/>
        <a:lstStyle/>
        <a:p>
          <a:pPr marR="0" algn="ctr" rtl="0"/>
          <a:r>
            <a:rPr lang="ru-RU" baseline="0" dirty="0" smtClean="0">
              <a:solidFill>
                <a:schemeClr val="bg1"/>
              </a:solidFill>
              <a:latin typeface="Arial"/>
            </a:rPr>
            <a:t>архитектура</a:t>
          </a:r>
          <a:endParaRPr lang="ru-RU" dirty="0" smtClean="0">
            <a:solidFill>
              <a:schemeClr val="bg1"/>
            </a:solidFill>
          </a:endParaRPr>
        </a:p>
      </dgm:t>
    </dgm:pt>
    <dgm:pt modelId="{3EA47178-5336-4CEC-A522-9F01F0124098}" type="parTrans" cxnId="{CD4F526E-3681-4C55-8312-DF6CBA59EC86}">
      <dgm:prSet/>
      <dgm:spPr/>
      <dgm:t>
        <a:bodyPr/>
        <a:lstStyle/>
        <a:p>
          <a:endParaRPr lang="ru-RU"/>
        </a:p>
      </dgm:t>
    </dgm:pt>
    <dgm:pt modelId="{DBD00322-CF28-448E-8F92-D6C3D7FF51DF}" type="sibTrans" cxnId="{CD4F526E-3681-4C55-8312-DF6CBA59EC86}">
      <dgm:prSet/>
      <dgm:spPr/>
      <dgm:t>
        <a:bodyPr/>
        <a:lstStyle/>
        <a:p>
          <a:endParaRPr lang="ru-RU"/>
        </a:p>
      </dgm:t>
    </dgm:pt>
    <dgm:pt modelId="{4B2369FD-2453-430F-A756-905F393F321A}">
      <dgm:prSet/>
      <dgm:spPr/>
      <dgm:t>
        <a:bodyPr/>
        <a:lstStyle/>
        <a:p>
          <a:pPr marR="0" algn="ctr" rtl="0"/>
          <a:r>
            <a:rPr lang="ru-RU" baseline="0" dirty="0" smtClean="0">
              <a:solidFill>
                <a:schemeClr val="bg1"/>
              </a:solidFill>
              <a:latin typeface="Arial"/>
            </a:rPr>
            <a:t>Декоративные</a:t>
          </a:r>
          <a:endParaRPr lang="ru-RU" dirty="0" smtClean="0">
            <a:solidFill>
              <a:schemeClr val="bg1"/>
            </a:solidFill>
          </a:endParaRPr>
        </a:p>
      </dgm:t>
    </dgm:pt>
    <dgm:pt modelId="{5E8D5087-80CF-41DF-A687-8A3F6B6FF2FF}" type="parTrans" cxnId="{9283448A-E6A0-4DF8-85B7-B18C7006DE07}">
      <dgm:prSet/>
      <dgm:spPr/>
      <dgm:t>
        <a:bodyPr/>
        <a:lstStyle/>
        <a:p>
          <a:endParaRPr lang="ru-RU"/>
        </a:p>
      </dgm:t>
    </dgm:pt>
    <dgm:pt modelId="{BE7211A7-149B-4C51-A8C5-CC1443462331}" type="sibTrans" cxnId="{9283448A-E6A0-4DF8-85B7-B18C7006DE07}">
      <dgm:prSet/>
      <dgm:spPr/>
      <dgm:t>
        <a:bodyPr/>
        <a:lstStyle/>
        <a:p>
          <a:endParaRPr lang="ru-RU"/>
        </a:p>
      </dgm:t>
    </dgm:pt>
    <dgm:pt modelId="{61D4BC73-8339-41C4-A7C1-8894897BFF55}">
      <dgm:prSet/>
      <dgm:spPr/>
      <dgm:t>
        <a:bodyPr/>
        <a:lstStyle/>
        <a:p>
          <a:pPr marR="0" algn="ctr" rtl="0"/>
          <a:r>
            <a:rPr lang="ru-RU" baseline="0" dirty="0" smtClean="0">
              <a:solidFill>
                <a:schemeClr val="bg1"/>
              </a:solidFill>
              <a:latin typeface="Arial"/>
            </a:rPr>
            <a:t>народные</a:t>
          </a:r>
          <a:r>
            <a:rPr lang="ru-RU" baseline="0" dirty="0" smtClean="0">
              <a:solidFill>
                <a:schemeClr val="bg1"/>
              </a:solidFill>
              <a:latin typeface="Comic Sans MS"/>
            </a:rPr>
            <a:t> </a:t>
          </a:r>
          <a:r>
            <a:rPr lang="ru-RU" baseline="0" dirty="0" smtClean="0">
              <a:solidFill>
                <a:schemeClr val="bg1"/>
              </a:solidFill>
              <a:latin typeface="Arial"/>
            </a:rPr>
            <a:t>промыслы</a:t>
          </a:r>
          <a:endParaRPr lang="ru-RU" dirty="0" smtClean="0">
            <a:solidFill>
              <a:schemeClr val="bg1"/>
            </a:solidFill>
          </a:endParaRPr>
        </a:p>
      </dgm:t>
    </dgm:pt>
    <dgm:pt modelId="{5DBFF844-F8EC-4047-B0F3-495E5B1A03A1}" type="parTrans" cxnId="{092D75A4-3D77-486F-BDB5-1C4795C682C8}">
      <dgm:prSet/>
      <dgm:spPr/>
      <dgm:t>
        <a:bodyPr/>
        <a:lstStyle/>
        <a:p>
          <a:endParaRPr lang="ru-RU"/>
        </a:p>
      </dgm:t>
    </dgm:pt>
    <dgm:pt modelId="{42E01DF3-B3C9-46A4-A154-AE6E64978121}" type="sibTrans" cxnId="{092D75A4-3D77-486F-BDB5-1C4795C682C8}">
      <dgm:prSet/>
      <dgm:spPr/>
      <dgm:t>
        <a:bodyPr/>
        <a:lstStyle/>
        <a:p>
          <a:endParaRPr lang="ru-RU"/>
        </a:p>
      </dgm:t>
    </dgm:pt>
    <dgm:pt modelId="{518F87D3-1A4C-4220-97D5-4BE88297FF1E}">
      <dgm:prSet/>
      <dgm:spPr/>
      <dgm:t>
        <a:bodyPr/>
        <a:lstStyle/>
        <a:p>
          <a:pPr marR="0" algn="ctr" rtl="0"/>
          <a:r>
            <a:rPr lang="ru-RU" baseline="0" dirty="0" smtClean="0">
              <a:solidFill>
                <a:schemeClr val="bg1"/>
              </a:solidFill>
              <a:latin typeface="Arial"/>
            </a:rPr>
            <a:t>дизайн</a:t>
          </a:r>
          <a:endParaRPr lang="ru-RU" dirty="0" smtClean="0">
            <a:solidFill>
              <a:schemeClr val="bg1"/>
            </a:solidFill>
          </a:endParaRPr>
        </a:p>
      </dgm:t>
    </dgm:pt>
    <dgm:pt modelId="{224E69D1-9F3A-4274-B7C9-E1917BBE35E8}" type="parTrans" cxnId="{7940844E-7CAC-409C-9804-99499EA9660B}">
      <dgm:prSet/>
      <dgm:spPr/>
      <dgm:t>
        <a:bodyPr/>
        <a:lstStyle/>
        <a:p>
          <a:endParaRPr lang="ru-RU"/>
        </a:p>
      </dgm:t>
    </dgm:pt>
    <dgm:pt modelId="{5445BD45-8D0B-4A04-92F2-8D6F9C5860E6}" type="sibTrans" cxnId="{7940844E-7CAC-409C-9804-99499EA9660B}">
      <dgm:prSet/>
      <dgm:spPr/>
      <dgm:t>
        <a:bodyPr/>
        <a:lstStyle/>
        <a:p>
          <a:endParaRPr lang="ru-RU"/>
        </a:p>
      </dgm:t>
    </dgm:pt>
    <dgm:pt modelId="{83440135-CF0F-4BD5-B92C-287F02BA2A9D}" type="pres">
      <dgm:prSet presAssocID="{CF3C378E-4813-4372-9809-51D34819EE8B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BCA5F8D1-FEAA-457F-BFD0-9391DEEB8DEC}" type="pres">
      <dgm:prSet presAssocID="{E11CCB40-D211-475E-A3C2-8A18E8DECD6D}" presName="hierRoot1" presStyleCnt="0">
        <dgm:presLayoutVars>
          <dgm:hierBranch/>
        </dgm:presLayoutVars>
      </dgm:prSet>
      <dgm:spPr/>
    </dgm:pt>
    <dgm:pt modelId="{EEB67F32-58F9-4D27-B55C-38B075313269}" type="pres">
      <dgm:prSet presAssocID="{E11CCB40-D211-475E-A3C2-8A18E8DECD6D}" presName="rootComposite1" presStyleCnt="0"/>
      <dgm:spPr/>
    </dgm:pt>
    <dgm:pt modelId="{0706ABAD-999B-4455-A63D-0CAAAC97C5E9}" type="pres">
      <dgm:prSet presAssocID="{E11CCB40-D211-475E-A3C2-8A18E8DECD6D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DD5246F-17A6-4D21-A897-60DAD2B293C7}" type="pres">
      <dgm:prSet presAssocID="{E11CCB40-D211-475E-A3C2-8A18E8DECD6D}" presName="rootConnector1" presStyleLbl="node1" presStyleIdx="0" presStyleCnt="0"/>
      <dgm:spPr/>
      <dgm:t>
        <a:bodyPr/>
        <a:lstStyle/>
        <a:p>
          <a:endParaRPr lang="ru-RU"/>
        </a:p>
      </dgm:t>
    </dgm:pt>
    <dgm:pt modelId="{899ED424-E01D-434B-8B9E-9AF7FB9108B4}" type="pres">
      <dgm:prSet presAssocID="{E11CCB40-D211-475E-A3C2-8A18E8DECD6D}" presName="hierChild2" presStyleCnt="0"/>
      <dgm:spPr/>
    </dgm:pt>
    <dgm:pt modelId="{250E6D7B-F055-4DC9-8943-85C91286739E}" type="pres">
      <dgm:prSet presAssocID="{6E576CC0-8F9C-4C6A-891D-455F3FECE643}" presName="Name35" presStyleLbl="parChTrans1D2" presStyleIdx="0" presStyleCnt="3"/>
      <dgm:spPr/>
      <dgm:t>
        <a:bodyPr/>
        <a:lstStyle/>
        <a:p>
          <a:endParaRPr lang="ru-RU"/>
        </a:p>
      </dgm:t>
    </dgm:pt>
    <dgm:pt modelId="{1BF90A28-7A30-4A99-ABAF-2DF2962F493F}" type="pres">
      <dgm:prSet presAssocID="{7CA4EDB9-FC6F-47EA-B223-76B71BEB6FAB}" presName="hierRoot2" presStyleCnt="0">
        <dgm:presLayoutVars>
          <dgm:hierBranch val="l"/>
        </dgm:presLayoutVars>
      </dgm:prSet>
      <dgm:spPr/>
    </dgm:pt>
    <dgm:pt modelId="{6F7A49BD-48FF-47E6-BEAE-D4F3D0D08F0A}" type="pres">
      <dgm:prSet presAssocID="{7CA4EDB9-FC6F-47EA-B223-76B71BEB6FAB}" presName="rootComposite" presStyleCnt="0"/>
      <dgm:spPr/>
    </dgm:pt>
    <dgm:pt modelId="{335D28F8-D6FA-4E26-8EFA-AD32CC7E06ED}" type="pres">
      <dgm:prSet presAssocID="{7CA4EDB9-FC6F-47EA-B223-76B71BEB6FAB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B906AC9-39BD-46B5-803D-9886AC49CE49}" type="pres">
      <dgm:prSet presAssocID="{7CA4EDB9-FC6F-47EA-B223-76B71BEB6FAB}" presName="rootConnector" presStyleLbl="node2" presStyleIdx="0" presStyleCnt="3"/>
      <dgm:spPr/>
      <dgm:t>
        <a:bodyPr/>
        <a:lstStyle/>
        <a:p>
          <a:endParaRPr lang="ru-RU"/>
        </a:p>
      </dgm:t>
    </dgm:pt>
    <dgm:pt modelId="{8F744650-BB3B-4AC5-9215-2E89E7D60EB5}" type="pres">
      <dgm:prSet presAssocID="{7CA4EDB9-FC6F-47EA-B223-76B71BEB6FAB}" presName="hierChild4" presStyleCnt="0"/>
      <dgm:spPr/>
    </dgm:pt>
    <dgm:pt modelId="{2BA6B561-61E4-40D5-8B6E-9DDBB0928E50}" type="pres">
      <dgm:prSet presAssocID="{E1069870-ACBF-448E-9915-C934E332E684}" presName="Name50" presStyleLbl="parChTrans1D3" presStyleIdx="0" presStyleCnt="6"/>
      <dgm:spPr/>
      <dgm:t>
        <a:bodyPr/>
        <a:lstStyle/>
        <a:p>
          <a:endParaRPr lang="ru-RU"/>
        </a:p>
      </dgm:t>
    </dgm:pt>
    <dgm:pt modelId="{2097647A-977C-4D83-A8F0-EDEB04DA29B5}" type="pres">
      <dgm:prSet presAssocID="{0844EFE6-8C96-442E-B5B8-EDD5EB7E11E5}" presName="hierRoot2" presStyleCnt="0">
        <dgm:presLayoutVars>
          <dgm:hierBranch val="r"/>
        </dgm:presLayoutVars>
      </dgm:prSet>
      <dgm:spPr/>
    </dgm:pt>
    <dgm:pt modelId="{C1C586EE-0046-4FEA-B22C-963C6E2E5D2B}" type="pres">
      <dgm:prSet presAssocID="{0844EFE6-8C96-442E-B5B8-EDD5EB7E11E5}" presName="rootComposite" presStyleCnt="0"/>
      <dgm:spPr/>
    </dgm:pt>
    <dgm:pt modelId="{5C3E2365-B76E-4FE4-A942-172ABBB5B1AE}" type="pres">
      <dgm:prSet presAssocID="{0844EFE6-8C96-442E-B5B8-EDD5EB7E11E5}" presName="rootText" presStyleLbl="node3" presStyleIdx="0" presStyleCnt="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F3D9DE9-2E71-4E34-BBF6-90D82A7F93F2}" type="pres">
      <dgm:prSet presAssocID="{0844EFE6-8C96-442E-B5B8-EDD5EB7E11E5}" presName="rootConnector" presStyleLbl="node3" presStyleIdx="0" presStyleCnt="6"/>
      <dgm:spPr/>
      <dgm:t>
        <a:bodyPr/>
        <a:lstStyle/>
        <a:p>
          <a:endParaRPr lang="ru-RU"/>
        </a:p>
      </dgm:t>
    </dgm:pt>
    <dgm:pt modelId="{9748ADD5-6BD6-4266-8369-46BECE380289}" type="pres">
      <dgm:prSet presAssocID="{0844EFE6-8C96-442E-B5B8-EDD5EB7E11E5}" presName="hierChild4" presStyleCnt="0"/>
      <dgm:spPr/>
    </dgm:pt>
    <dgm:pt modelId="{D4265DAB-ACFF-4B5A-BE57-86C2330975C4}" type="pres">
      <dgm:prSet presAssocID="{0844EFE6-8C96-442E-B5B8-EDD5EB7E11E5}" presName="hierChild5" presStyleCnt="0"/>
      <dgm:spPr/>
    </dgm:pt>
    <dgm:pt modelId="{FF2BCD3D-7F82-465A-932F-0EBEBDBCB555}" type="pres">
      <dgm:prSet presAssocID="{544AD4A3-6482-4F89-B86F-0A65181A25E5}" presName="Name50" presStyleLbl="parChTrans1D3" presStyleIdx="1" presStyleCnt="6"/>
      <dgm:spPr/>
      <dgm:t>
        <a:bodyPr/>
        <a:lstStyle/>
        <a:p>
          <a:endParaRPr lang="ru-RU"/>
        </a:p>
      </dgm:t>
    </dgm:pt>
    <dgm:pt modelId="{CA893A4C-9DF7-4A05-BE65-5ECCD2F3CC44}" type="pres">
      <dgm:prSet presAssocID="{C40492DD-5D06-424A-8330-4EE901666509}" presName="hierRoot2" presStyleCnt="0">
        <dgm:presLayoutVars>
          <dgm:hierBranch val="l"/>
        </dgm:presLayoutVars>
      </dgm:prSet>
      <dgm:spPr/>
    </dgm:pt>
    <dgm:pt modelId="{60C2724D-1A7E-415E-876C-42A886DAE7FF}" type="pres">
      <dgm:prSet presAssocID="{C40492DD-5D06-424A-8330-4EE901666509}" presName="rootComposite" presStyleCnt="0"/>
      <dgm:spPr/>
    </dgm:pt>
    <dgm:pt modelId="{3EB18AC7-FC53-4E41-AC17-F2E07F8135EE}" type="pres">
      <dgm:prSet presAssocID="{C40492DD-5D06-424A-8330-4EE901666509}" presName="rootText" presStyleLbl="node3" presStyleIdx="1" presStyleCnt="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3A4DABE-4C79-4282-A512-6AC17367C114}" type="pres">
      <dgm:prSet presAssocID="{C40492DD-5D06-424A-8330-4EE901666509}" presName="rootConnector" presStyleLbl="node3" presStyleIdx="1" presStyleCnt="6"/>
      <dgm:spPr/>
      <dgm:t>
        <a:bodyPr/>
        <a:lstStyle/>
        <a:p>
          <a:endParaRPr lang="ru-RU"/>
        </a:p>
      </dgm:t>
    </dgm:pt>
    <dgm:pt modelId="{3B2879CC-FFB6-40D5-B738-FA31B9580FE3}" type="pres">
      <dgm:prSet presAssocID="{C40492DD-5D06-424A-8330-4EE901666509}" presName="hierChild4" presStyleCnt="0"/>
      <dgm:spPr/>
    </dgm:pt>
    <dgm:pt modelId="{151A013A-AD22-41B8-A9C7-A89C4CA2F6A1}" type="pres">
      <dgm:prSet presAssocID="{C40492DD-5D06-424A-8330-4EE901666509}" presName="hierChild5" presStyleCnt="0"/>
      <dgm:spPr/>
    </dgm:pt>
    <dgm:pt modelId="{38999009-B7FA-4CC1-AB3D-F5A7E22411C3}" type="pres">
      <dgm:prSet presAssocID="{7A82C9F7-43A5-451E-A37F-4EFDBC97C982}" presName="Name50" presStyleLbl="parChTrans1D3" presStyleIdx="2" presStyleCnt="6"/>
      <dgm:spPr/>
      <dgm:t>
        <a:bodyPr/>
        <a:lstStyle/>
        <a:p>
          <a:endParaRPr lang="ru-RU"/>
        </a:p>
      </dgm:t>
    </dgm:pt>
    <dgm:pt modelId="{07DF9DB1-EAED-43FD-8DD4-35B656583DC1}" type="pres">
      <dgm:prSet presAssocID="{95A97885-07B4-4FE5-A518-B36A9B7A0E36}" presName="hierRoot2" presStyleCnt="0">
        <dgm:presLayoutVars>
          <dgm:hierBranch val="l"/>
        </dgm:presLayoutVars>
      </dgm:prSet>
      <dgm:spPr/>
    </dgm:pt>
    <dgm:pt modelId="{13FDE93D-496E-42B3-BEA7-708C836C2008}" type="pres">
      <dgm:prSet presAssocID="{95A97885-07B4-4FE5-A518-B36A9B7A0E36}" presName="rootComposite" presStyleCnt="0"/>
      <dgm:spPr/>
    </dgm:pt>
    <dgm:pt modelId="{841BD6D2-92E7-4132-9969-00AA1FE146C6}" type="pres">
      <dgm:prSet presAssocID="{95A97885-07B4-4FE5-A518-B36A9B7A0E36}" presName="rootText" presStyleLbl="node3" presStyleIdx="2" presStyleCnt="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A498BAF-0C0F-48C0-9619-C3583C82F6A2}" type="pres">
      <dgm:prSet presAssocID="{95A97885-07B4-4FE5-A518-B36A9B7A0E36}" presName="rootConnector" presStyleLbl="node3" presStyleIdx="2" presStyleCnt="6"/>
      <dgm:spPr/>
      <dgm:t>
        <a:bodyPr/>
        <a:lstStyle/>
        <a:p>
          <a:endParaRPr lang="ru-RU"/>
        </a:p>
      </dgm:t>
    </dgm:pt>
    <dgm:pt modelId="{BA86BDC1-94E9-46BD-BE76-F9039A001ED4}" type="pres">
      <dgm:prSet presAssocID="{95A97885-07B4-4FE5-A518-B36A9B7A0E36}" presName="hierChild4" presStyleCnt="0"/>
      <dgm:spPr/>
    </dgm:pt>
    <dgm:pt modelId="{109B7254-04DE-4C67-A80C-5009CB4F6AC3}" type="pres">
      <dgm:prSet presAssocID="{95A97885-07B4-4FE5-A518-B36A9B7A0E36}" presName="hierChild5" presStyleCnt="0"/>
      <dgm:spPr/>
    </dgm:pt>
    <dgm:pt modelId="{148A971A-02BF-4B41-B55B-3076EF93F4DE}" type="pres">
      <dgm:prSet presAssocID="{7CA4EDB9-FC6F-47EA-B223-76B71BEB6FAB}" presName="hierChild5" presStyleCnt="0"/>
      <dgm:spPr/>
    </dgm:pt>
    <dgm:pt modelId="{09EEF61E-E7D4-49D7-8F3C-DD41EAF2C839}" type="pres">
      <dgm:prSet presAssocID="{E52FAC72-5477-42ED-9EA6-5A71274BDFC2}" presName="Name35" presStyleLbl="parChTrans1D2" presStyleIdx="1" presStyleCnt="3"/>
      <dgm:spPr/>
      <dgm:t>
        <a:bodyPr/>
        <a:lstStyle/>
        <a:p>
          <a:endParaRPr lang="ru-RU"/>
        </a:p>
      </dgm:t>
    </dgm:pt>
    <dgm:pt modelId="{E9025FA9-7DBA-4557-9F5D-F78EF5F87CD4}" type="pres">
      <dgm:prSet presAssocID="{A013B21D-CC9F-41FA-8523-856051562493}" presName="hierRoot2" presStyleCnt="0">
        <dgm:presLayoutVars>
          <dgm:hierBranch/>
        </dgm:presLayoutVars>
      </dgm:prSet>
      <dgm:spPr/>
    </dgm:pt>
    <dgm:pt modelId="{132A3261-10F2-4D4E-AC8E-933F8EE9B334}" type="pres">
      <dgm:prSet presAssocID="{A013B21D-CC9F-41FA-8523-856051562493}" presName="rootComposite" presStyleCnt="0"/>
      <dgm:spPr/>
    </dgm:pt>
    <dgm:pt modelId="{D73DA91A-7960-4BCB-BF86-BA805330D46B}" type="pres">
      <dgm:prSet presAssocID="{A013B21D-CC9F-41FA-8523-856051562493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39812F3-69F7-402E-A49D-6F41C32C1E83}" type="pres">
      <dgm:prSet presAssocID="{A013B21D-CC9F-41FA-8523-856051562493}" presName="rootConnector" presStyleLbl="node2" presStyleIdx="1" presStyleCnt="3"/>
      <dgm:spPr/>
      <dgm:t>
        <a:bodyPr/>
        <a:lstStyle/>
        <a:p>
          <a:endParaRPr lang="ru-RU"/>
        </a:p>
      </dgm:t>
    </dgm:pt>
    <dgm:pt modelId="{4A78EBE8-6766-4570-B633-E07B79BF1B14}" type="pres">
      <dgm:prSet presAssocID="{A013B21D-CC9F-41FA-8523-856051562493}" presName="hierChild4" presStyleCnt="0"/>
      <dgm:spPr/>
    </dgm:pt>
    <dgm:pt modelId="{0E52F867-9CE7-4B72-AECC-DE78DF5703D5}" type="pres">
      <dgm:prSet presAssocID="{3EA47178-5336-4CEC-A522-9F01F0124098}" presName="Name35" presStyleLbl="parChTrans1D3" presStyleIdx="3" presStyleCnt="6"/>
      <dgm:spPr/>
      <dgm:t>
        <a:bodyPr/>
        <a:lstStyle/>
        <a:p>
          <a:endParaRPr lang="ru-RU"/>
        </a:p>
      </dgm:t>
    </dgm:pt>
    <dgm:pt modelId="{D849091E-92A0-4CCC-84C8-3E978F584606}" type="pres">
      <dgm:prSet presAssocID="{2353F7BC-8166-449D-A3F4-11CE0576857A}" presName="hierRoot2" presStyleCnt="0">
        <dgm:presLayoutVars>
          <dgm:hierBranch val="r"/>
        </dgm:presLayoutVars>
      </dgm:prSet>
      <dgm:spPr/>
    </dgm:pt>
    <dgm:pt modelId="{4A38FDCC-CCFD-4A81-9201-933B7B8C9BA2}" type="pres">
      <dgm:prSet presAssocID="{2353F7BC-8166-449D-A3F4-11CE0576857A}" presName="rootComposite" presStyleCnt="0"/>
      <dgm:spPr/>
    </dgm:pt>
    <dgm:pt modelId="{A0995389-1336-4105-A504-BDEEF6B3172A}" type="pres">
      <dgm:prSet presAssocID="{2353F7BC-8166-449D-A3F4-11CE0576857A}" presName="rootText" presStyleLbl="node3" presStyleIdx="3" presStyleCnt="6" custLinFactNeighborX="-815" custLinFactNeighborY="330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B22EFBB-F4E4-483E-90D1-48EFC7FE8C66}" type="pres">
      <dgm:prSet presAssocID="{2353F7BC-8166-449D-A3F4-11CE0576857A}" presName="rootConnector" presStyleLbl="node3" presStyleIdx="3" presStyleCnt="6"/>
      <dgm:spPr/>
      <dgm:t>
        <a:bodyPr/>
        <a:lstStyle/>
        <a:p>
          <a:endParaRPr lang="ru-RU"/>
        </a:p>
      </dgm:t>
    </dgm:pt>
    <dgm:pt modelId="{6FC3844E-4EFF-4165-9D33-3FA5CA23E3F8}" type="pres">
      <dgm:prSet presAssocID="{2353F7BC-8166-449D-A3F4-11CE0576857A}" presName="hierChild4" presStyleCnt="0"/>
      <dgm:spPr/>
    </dgm:pt>
    <dgm:pt modelId="{19455B79-17EC-4717-9105-A4CF82075380}" type="pres">
      <dgm:prSet presAssocID="{2353F7BC-8166-449D-A3F4-11CE0576857A}" presName="hierChild5" presStyleCnt="0"/>
      <dgm:spPr/>
    </dgm:pt>
    <dgm:pt modelId="{A7B16711-C4A0-447C-82AB-ACD69A1472CA}" type="pres">
      <dgm:prSet presAssocID="{A013B21D-CC9F-41FA-8523-856051562493}" presName="hierChild5" presStyleCnt="0"/>
      <dgm:spPr/>
    </dgm:pt>
    <dgm:pt modelId="{CF24EE24-2872-4EB0-8CB2-725A3E2011D2}" type="pres">
      <dgm:prSet presAssocID="{5E8D5087-80CF-41DF-A687-8A3F6B6FF2FF}" presName="Name35" presStyleLbl="parChTrans1D2" presStyleIdx="2" presStyleCnt="3"/>
      <dgm:spPr/>
      <dgm:t>
        <a:bodyPr/>
        <a:lstStyle/>
        <a:p>
          <a:endParaRPr lang="ru-RU"/>
        </a:p>
      </dgm:t>
    </dgm:pt>
    <dgm:pt modelId="{3651BF4C-46D3-4F82-8E76-36B7EDEE0768}" type="pres">
      <dgm:prSet presAssocID="{4B2369FD-2453-430F-A756-905F393F321A}" presName="hierRoot2" presStyleCnt="0">
        <dgm:presLayoutVars>
          <dgm:hierBranch val="r"/>
        </dgm:presLayoutVars>
      </dgm:prSet>
      <dgm:spPr/>
    </dgm:pt>
    <dgm:pt modelId="{0CD05EB8-B9C8-464D-A89B-2FC7813B2297}" type="pres">
      <dgm:prSet presAssocID="{4B2369FD-2453-430F-A756-905F393F321A}" presName="rootComposite" presStyleCnt="0"/>
      <dgm:spPr/>
    </dgm:pt>
    <dgm:pt modelId="{AA585E32-C2BB-44A9-A942-0D91E54316B1}" type="pres">
      <dgm:prSet presAssocID="{4B2369FD-2453-430F-A756-905F393F321A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66A1F01-6E21-445F-8020-CC23043F18F9}" type="pres">
      <dgm:prSet presAssocID="{4B2369FD-2453-430F-A756-905F393F321A}" presName="rootConnector" presStyleLbl="node2" presStyleIdx="2" presStyleCnt="3"/>
      <dgm:spPr/>
      <dgm:t>
        <a:bodyPr/>
        <a:lstStyle/>
        <a:p>
          <a:endParaRPr lang="ru-RU"/>
        </a:p>
      </dgm:t>
    </dgm:pt>
    <dgm:pt modelId="{F1A35852-772F-44E3-BC38-9B2ACC88D7FD}" type="pres">
      <dgm:prSet presAssocID="{4B2369FD-2453-430F-A756-905F393F321A}" presName="hierChild4" presStyleCnt="0"/>
      <dgm:spPr/>
    </dgm:pt>
    <dgm:pt modelId="{CC01EEB7-6ED3-45F7-B7C8-4A1486631BC4}" type="pres">
      <dgm:prSet presAssocID="{5DBFF844-F8EC-4047-B0F3-495E5B1A03A1}" presName="Name50" presStyleLbl="parChTrans1D3" presStyleIdx="4" presStyleCnt="6"/>
      <dgm:spPr/>
      <dgm:t>
        <a:bodyPr/>
        <a:lstStyle/>
        <a:p>
          <a:endParaRPr lang="ru-RU"/>
        </a:p>
      </dgm:t>
    </dgm:pt>
    <dgm:pt modelId="{261FCA07-0016-4D90-A6D6-111244526545}" type="pres">
      <dgm:prSet presAssocID="{61D4BC73-8339-41C4-A7C1-8894897BFF55}" presName="hierRoot2" presStyleCnt="0">
        <dgm:presLayoutVars>
          <dgm:hierBranch val="r"/>
        </dgm:presLayoutVars>
      </dgm:prSet>
      <dgm:spPr/>
    </dgm:pt>
    <dgm:pt modelId="{C61F5687-20BF-4854-937B-A18551D08658}" type="pres">
      <dgm:prSet presAssocID="{61D4BC73-8339-41C4-A7C1-8894897BFF55}" presName="rootComposite" presStyleCnt="0"/>
      <dgm:spPr/>
    </dgm:pt>
    <dgm:pt modelId="{764C2249-2BD9-43CC-88E9-B5A0293B8B3A}" type="pres">
      <dgm:prSet presAssocID="{61D4BC73-8339-41C4-A7C1-8894897BFF55}" presName="rootText" presStyleLbl="node3" presStyleIdx="4" presStyleCnt="6" custLinFactNeighborX="2542" custLinFactNeighborY="330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D1FF9CB-21AB-4525-9F0A-5876B8BD8C88}" type="pres">
      <dgm:prSet presAssocID="{61D4BC73-8339-41C4-A7C1-8894897BFF55}" presName="rootConnector" presStyleLbl="node3" presStyleIdx="4" presStyleCnt="6"/>
      <dgm:spPr/>
      <dgm:t>
        <a:bodyPr/>
        <a:lstStyle/>
        <a:p>
          <a:endParaRPr lang="ru-RU"/>
        </a:p>
      </dgm:t>
    </dgm:pt>
    <dgm:pt modelId="{A0AC029A-9FDE-4DDC-84E6-16C6BE5A35DA}" type="pres">
      <dgm:prSet presAssocID="{61D4BC73-8339-41C4-A7C1-8894897BFF55}" presName="hierChild4" presStyleCnt="0"/>
      <dgm:spPr/>
    </dgm:pt>
    <dgm:pt modelId="{A7BEB29B-4360-48A9-8E72-7960C128A26D}" type="pres">
      <dgm:prSet presAssocID="{61D4BC73-8339-41C4-A7C1-8894897BFF55}" presName="hierChild5" presStyleCnt="0"/>
      <dgm:spPr/>
    </dgm:pt>
    <dgm:pt modelId="{29819629-430B-46BF-9C1B-D4505637A7D9}" type="pres">
      <dgm:prSet presAssocID="{224E69D1-9F3A-4274-B7C9-E1917BBE35E8}" presName="Name50" presStyleLbl="parChTrans1D3" presStyleIdx="5" presStyleCnt="6"/>
      <dgm:spPr/>
      <dgm:t>
        <a:bodyPr/>
        <a:lstStyle/>
        <a:p>
          <a:endParaRPr lang="ru-RU"/>
        </a:p>
      </dgm:t>
    </dgm:pt>
    <dgm:pt modelId="{F9661D4A-B1AE-4155-B0A1-AB69B96046FB}" type="pres">
      <dgm:prSet presAssocID="{518F87D3-1A4C-4220-97D5-4BE88297FF1E}" presName="hierRoot2" presStyleCnt="0">
        <dgm:presLayoutVars>
          <dgm:hierBranch val="r"/>
        </dgm:presLayoutVars>
      </dgm:prSet>
      <dgm:spPr/>
    </dgm:pt>
    <dgm:pt modelId="{5DBF22A8-716F-4FCE-9A45-45812C7F287F}" type="pres">
      <dgm:prSet presAssocID="{518F87D3-1A4C-4220-97D5-4BE88297FF1E}" presName="rootComposite" presStyleCnt="0"/>
      <dgm:spPr/>
    </dgm:pt>
    <dgm:pt modelId="{CDD0F261-D2B9-433B-953D-6C8C7142C0C2}" type="pres">
      <dgm:prSet presAssocID="{518F87D3-1A4C-4220-97D5-4BE88297FF1E}" presName="rootText" presStyleLbl="node3" presStyleIdx="5" presStyleCnt="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1292050-3394-4F7B-9E96-B144424FB941}" type="pres">
      <dgm:prSet presAssocID="{518F87D3-1A4C-4220-97D5-4BE88297FF1E}" presName="rootConnector" presStyleLbl="node3" presStyleIdx="5" presStyleCnt="6"/>
      <dgm:spPr/>
      <dgm:t>
        <a:bodyPr/>
        <a:lstStyle/>
        <a:p>
          <a:endParaRPr lang="ru-RU"/>
        </a:p>
      </dgm:t>
    </dgm:pt>
    <dgm:pt modelId="{41E2A185-764C-469C-B73A-373549C779AF}" type="pres">
      <dgm:prSet presAssocID="{518F87D3-1A4C-4220-97D5-4BE88297FF1E}" presName="hierChild4" presStyleCnt="0"/>
      <dgm:spPr/>
    </dgm:pt>
    <dgm:pt modelId="{9EAC228B-FBC8-47C4-86A6-C96BE58B6336}" type="pres">
      <dgm:prSet presAssocID="{518F87D3-1A4C-4220-97D5-4BE88297FF1E}" presName="hierChild5" presStyleCnt="0"/>
      <dgm:spPr/>
    </dgm:pt>
    <dgm:pt modelId="{C1AC80B3-4F9C-4B34-BD95-4E6A10CCA738}" type="pres">
      <dgm:prSet presAssocID="{4B2369FD-2453-430F-A756-905F393F321A}" presName="hierChild5" presStyleCnt="0"/>
      <dgm:spPr/>
    </dgm:pt>
    <dgm:pt modelId="{702EE384-1356-4FE9-8EA3-EF4D610FE16C}" type="pres">
      <dgm:prSet presAssocID="{E11CCB40-D211-475E-A3C2-8A18E8DECD6D}" presName="hierChild3" presStyleCnt="0"/>
      <dgm:spPr/>
    </dgm:pt>
  </dgm:ptLst>
  <dgm:cxnLst>
    <dgm:cxn modelId="{22E3CDB1-0171-449D-A3DA-93A729BA001F}" type="presOf" srcId="{0844EFE6-8C96-442E-B5B8-EDD5EB7E11E5}" destId="{9F3D9DE9-2E71-4E34-BBF6-90D82A7F93F2}" srcOrd="1" destOrd="0" presId="urn:microsoft.com/office/officeart/2005/8/layout/orgChart1"/>
    <dgm:cxn modelId="{E855F292-6608-4226-AA1D-94F857F6A998}" type="presOf" srcId="{E52FAC72-5477-42ED-9EA6-5A71274BDFC2}" destId="{09EEF61E-E7D4-49D7-8F3C-DD41EAF2C839}" srcOrd="0" destOrd="0" presId="urn:microsoft.com/office/officeart/2005/8/layout/orgChart1"/>
    <dgm:cxn modelId="{91C239B2-7E8D-4B6C-939D-41BB1473CA11}" type="presOf" srcId="{3EA47178-5336-4CEC-A522-9F01F0124098}" destId="{0E52F867-9CE7-4B72-AECC-DE78DF5703D5}" srcOrd="0" destOrd="0" presId="urn:microsoft.com/office/officeart/2005/8/layout/orgChart1"/>
    <dgm:cxn modelId="{08717DE7-0FD6-4A96-A5BB-186754DCE816}" type="presOf" srcId="{4B2369FD-2453-430F-A756-905F393F321A}" destId="{B66A1F01-6E21-445F-8020-CC23043F18F9}" srcOrd="1" destOrd="0" presId="urn:microsoft.com/office/officeart/2005/8/layout/orgChart1"/>
    <dgm:cxn modelId="{FD9D5890-2AED-4048-8363-6665E5DC7B5C}" type="presOf" srcId="{E11CCB40-D211-475E-A3C2-8A18E8DECD6D}" destId="{0706ABAD-999B-4455-A63D-0CAAAC97C5E9}" srcOrd="0" destOrd="0" presId="urn:microsoft.com/office/officeart/2005/8/layout/orgChart1"/>
    <dgm:cxn modelId="{AAB66A54-D7AB-4BA1-B6F8-347F7453DAAB}" type="presOf" srcId="{0844EFE6-8C96-442E-B5B8-EDD5EB7E11E5}" destId="{5C3E2365-B76E-4FE4-A942-172ABBB5B1AE}" srcOrd="0" destOrd="0" presId="urn:microsoft.com/office/officeart/2005/8/layout/orgChart1"/>
    <dgm:cxn modelId="{EF6CB380-F1B5-4BDE-9833-FAACBC75373E}" srcId="{7CA4EDB9-FC6F-47EA-B223-76B71BEB6FAB}" destId="{95A97885-07B4-4FE5-A518-B36A9B7A0E36}" srcOrd="2" destOrd="0" parTransId="{7A82C9F7-43A5-451E-A37F-4EFDBC97C982}" sibTransId="{CFA4B311-E139-4F17-A4B7-EB7E218FAAF6}"/>
    <dgm:cxn modelId="{E80F3D85-7DA9-4EA2-95E5-6CD1AA5A0C40}" type="presOf" srcId="{518F87D3-1A4C-4220-97D5-4BE88297FF1E}" destId="{C1292050-3394-4F7B-9E96-B144424FB941}" srcOrd="1" destOrd="0" presId="urn:microsoft.com/office/officeart/2005/8/layout/orgChart1"/>
    <dgm:cxn modelId="{0A93DB9B-5544-4015-A8CA-2598F4628445}" type="presOf" srcId="{6E576CC0-8F9C-4C6A-891D-455F3FECE643}" destId="{250E6D7B-F055-4DC9-8943-85C91286739E}" srcOrd="0" destOrd="0" presId="urn:microsoft.com/office/officeart/2005/8/layout/orgChart1"/>
    <dgm:cxn modelId="{B42491E7-66A9-47AE-A684-635C530DF692}" type="presOf" srcId="{95A97885-07B4-4FE5-A518-B36A9B7A0E36}" destId="{4A498BAF-0C0F-48C0-9619-C3583C82F6A2}" srcOrd="1" destOrd="0" presId="urn:microsoft.com/office/officeart/2005/8/layout/orgChart1"/>
    <dgm:cxn modelId="{DBDD51CD-8B5D-47A8-9826-983AA170287A}" type="presOf" srcId="{7CA4EDB9-FC6F-47EA-B223-76B71BEB6FAB}" destId="{EB906AC9-39BD-46B5-803D-9886AC49CE49}" srcOrd="1" destOrd="0" presId="urn:microsoft.com/office/officeart/2005/8/layout/orgChart1"/>
    <dgm:cxn modelId="{D76B0CDB-BDB2-4C67-AB2D-35CB53F30AA2}" srcId="{CF3C378E-4813-4372-9809-51D34819EE8B}" destId="{E11CCB40-D211-475E-A3C2-8A18E8DECD6D}" srcOrd="0" destOrd="0" parTransId="{E0D6F3C5-AF1F-40DE-B304-DB5AEE25E9F8}" sibTransId="{4068F345-C68A-4AB2-8679-5395E15000BB}"/>
    <dgm:cxn modelId="{0BB0AE5B-7424-4240-A6DD-70681AA0FCEC}" type="presOf" srcId="{544AD4A3-6482-4F89-B86F-0A65181A25E5}" destId="{FF2BCD3D-7F82-465A-932F-0EBEBDBCB555}" srcOrd="0" destOrd="0" presId="urn:microsoft.com/office/officeart/2005/8/layout/orgChart1"/>
    <dgm:cxn modelId="{1CF2464E-D632-4CFA-803A-03710BF63D97}" type="presOf" srcId="{224E69D1-9F3A-4274-B7C9-E1917BBE35E8}" destId="{29819629-430B-46BF-9C1B-D4505637A7D9}" srcOrd="0" destOrd="0" presId="urn:microsoft.com/office/officeart/2005/8/layout/orgChart1"/>
    <dgm:cxn modelId="{39BD034B-1615-41B0-A0D3-C0780C652E92}" type="presOf" srcId="{61D4BC73-8339-41C4-A7C1-8894897BFF55}" destId="{FD1FF9CB-21AB-4525-9F0A-5876B8BD8C88}" srcOrd="1" destOrd="0" presId="urn:microsoft.com/office/officeart/2005/8/layout/orgChart1"/>
    <dgm:cxn modelId="{19ED2445-F4EC-4066-B68E-C69018E5E5EA}" srcId="{E11CCB40-D211-475E-A3C2-8A18E8DECD6D}" destId="{7CA4EDB9-FC6F-47EA-B223-76B71BEB6FAB}" srcOrd="0" destOrd="0" parTransId="{6E576CC0-8F9C-4C6A-891D-455F3FECE643}" sibTransId="{F1698324-5CFA-49B8-A039-CDE0D19507A1}"/>
    <dgm:cxn modelId="{2BC5940F-E4E0-45FF-9275-7D144B94931E}" type="presOf" srcId="{E11CCB40-D211-475E-A3C2-8A18E8DECD6D}" destId="{9DD5246F-17A6-4D21-A897-60DAD2B293C7}" srcOrd="1" destOrd="0" presId="urn:microsoft.com/office/officeart/2005/8/layout/orgChart1"/>
    <dgm:cxn modelId="{7940844E-7CAC-409C-9804-99499EA9660B}" srcId="{4B2369FD-2453-430F-A756-905F393F321A}" destId="{518F87D3-1A4C-4220-97D5-4BE88297FF1E}" srcOrd="1" destOrd="0" parTransId="{224E69D1-9F3A-4274-B7C9-E1917BBE35E8}" sibTransId="{5445BD45-8D0B-4A04-92F2-8D6F9C5860E6}"/>
    <dgm:cxn modelId="{6EBA1702-FDE1-41B2-9988-7138AD7CCF81}" type="presOf" srcId="{A013B21D-CC9F-41FA-8523-856051562493}" destId="{F39812F3-69F7-402E-A49D-6F41C32C1E83}" srcOrd="1" destOrd="0" presId="urn:microsoft.com/office/officeart/2005/8/layout/orgChart1"/>
    <dgm:cxn modelId="{AC1107B1-669F-46C9-9366-588358B64D09}" type="presOf" srcId="{518F87D3-1A4C-4220-97D5-4BE88297FF1E}" destId="{CDD0F261-D2B9-433B-953D-6C8C7142C0C2}" srcOrd="0" destOrd="0" presId="urn:microsoft.com/office/officeart/2005/8/layout/orgChart1"/>
    <dgm:cxn modelId="{DF90C4B4-50EA-4467-A60F-752A5AF48574}" type="presOf" srcId="{E1069870-ACBF-448E-9915-C934E332E684}" destId="{2BA6B561-61E4-40D5-8B6E-9DDBB0928E50}" srcOrd="0" destOrd="0" presId="urn:microsoft.com/office/officeart/2005/8/layout/orgChart1"/>
    <dgm:cxn modelId="{943282F8-A81F-4E35-973A-352ADC6C6B17}" type="presOf" srcId="{CF3C378E-4813-4372-9809-51D34819EE8B}" destId="{83440135-CF0F-4BD5-B92C-287F02BA2A9D}" srcOrd="0" destOrd="0" presId="urn:microsoft.com/office/officeart/2005/8/layout/orgChart1"/>
    <dgm:cxn modelId="{092D75A4-3D77-486F-BDB5-1C4795C682C8}" srcId="{4B2369FD-2453-430F-A756-905F393F321A}" destId="{61D4BC73-8339-41C4-A7C1-8894897BFF55}" srcOrd="0" destOrd="0" parTransId="{5DBFF844-F8EC-4047-B0F3-495E5B1A03A1}" sibTransId="{42E01DF3-B3C9-46A4-A154-AE6E64978121}"/>
    <dgm:cxn modelId="{EBC96324-25CF-4E96-9BC7-D80216125D81}" srcId="{E11CCB40-D211-475E-A3C2-8A18E8DECD6D}" destId="{A013B21D-CC9F-41FA-8523-856051562493}" srcOrd="1" destOrd="0" parTransId="{E52FAC72-5477-42ED-9EA6-5A71274BDFC2}" sibTransId="{69EACACA-79D6-4C53-B9C9-10216A7A4508}"/>
    <dgm:cxn modelId="{B6E556F6-E715-4D44-A2BB-E6425E30A39A}" type="presOf" srcId="{A013B21D-CC9F-41FA-8523-856051562493}" destId="{D73DA91A-7960-4BCB-BF86-BA805330D46B}" srcOrd="0" destOrd="0" presId="urn:microsoft.com/office/officeart/2005/8/layout/orgChart1"/>
    <dgm:cxn modelId="{79AF8A9E-DA4F-433A-AD16-BFC9F3096AEE}" type="presOf" srcId="{7A82C9F7-43A5-451E-A37F-4EFDBC97C982}" destId="{38999009-B7FA-4CC1-AB3D-F5A7E22411C3}" srcOrd="0" destOrd="0" presId="urn:microsoft.com/office/officeart/2005/8/layout/orgChart1"/>
    <dgm:cxn modelId="{BF6289DF-D3E2-42DB-BFD2-1268F76ED8F7}" type="presOf" srcId="{2353F7BC-8166-449D-A3F4-11CE0576857A}" destId="{A0995389-1336-4105-A504-BDEEF6B3172A}" srcOrd="0" destOrd="0" presId="urn:microsoft.com/office/officeart/2005/8/layout/orgChart1"/>
    <dgm:cxn modelId="{CF5B2DCD-88B8-4891-964C-01A8441A0A40}" type="presOf" srcId="{95A97885-07B4-4FE5-A518-B36A9B7A0E36}" destId="{841BD6D2-92E7-4132-9969-00AA1FE146C6}" srcOrd="0" destOrd="0" presId="urn:microsoft.com/office/officeart/2005/8/layout/orgChart1"/>
    <dgm:cxn modelId="{AE2077F4-43CD-4AC4-A0D6-921CA3274F36}" type="presOf" srcId="{2353F7BC-8166-449D-A3F4-11CE0576857A}" destId="{5B22EFBB-F4E4-483E-90D1-48EFC7FE8C66}" srcOrd="1" destOrd="0" presId="urn:microsoft.com/office/officeart/2005/8/layout/orgChart1"/>
    <dgm:cxn modelId="{64AC84F9-F53E-41E5-A8B0-7BC529824CA0}" type="presOf" srcId="{C40492DD-5D06-424A-8330-4EE901666509}" destId="{3EB18AC7-FC53-4E41-AC17-F2E07F8135EE}" srcOrd="0" destOrd="0" presId="urn:microsoft.com/office/officeart/2005/8/layout/orgChart1"/>
    <dgm:cxn modelId="{4FB917E2-F020-47D6-B5E7-F382AFE0359F}" type="presOf" srcId="{7CA4EDB9-FC6F-47EA-B223-76B71BEB6FAB}" destId="{335D28F8-D6FA-4E26-8EFA-AD32CC7E06ED}" srcOrd="0" destOrd="0" presId="urn:microsoft.com/office/officeart/2005/8/layout/orgChart1"/>
    <dgm:cxn modelId="{FC904BC2-59D1-46EB-904D-DAB7ED048EA2}" srcId="{7CA4EDB9-FC6F-47EA-B223-76B71BEB6FAB}" destId="{0844EFE6-8C96-442E-B5B8-EDD5EB7E11E5}" srcOrd="0" destOrd="0" parTransId="{E1069870-ACBF-448E-9915-C934E332E684}" sibTransId="{C45995D1-2C42-4382-BA22-F4B8A378C595}"/>
    <dgm:cxn modelId="{6B486ACB-C6F8-435B-A786-D44463FD2BF1}" type="presOf" srcId="{4B2369FD-2453-430F-A756-905F393F321A}" destId="{AA585E32-C2BB-44A9-A942-0D91E54316B1}" srcOrd="0" destOrd="0" presId="urn:microsoft.com/office/officeart/2005/8/layout/orgChart1"/>
    <dgm:cxn modelId="{E235D85E-E1A1-49D3-A699-DEEA99A5C120}" type="presOf" srcId="{5E8D5087-80CF-41DF-A687-8A3F6B6FF2FF}" destId="{CF24EE24-2872-4EB0-8CB2-725A3E2011D2}" srcOrd="0" destOrd="0" presId="urn:microsoft.com/office/officeart/2005/8/layout/orgChart1"/>
    <dgm:cxn modelId="{743EE387-F21F-4FB9-B23D-B975D882A9BB}" type="presOf" srcId="{C40492DD-5D06-424A-8330-4EE901666509}" destId="{73A4DABE-4C79-4282-A512-6AC17367C114}" srcOrd="1" destOrd="0" presId="urn:microsoft.com/office/officeart/2005/8/layout/orgChart1"/>
    <dgm:cxn modelId="{CD4F526E-3681-4C55-8312-DF6CBA59EC86}" srcId="{A013B21D-CC9F-41FA-8523-856051562493}" destId="{2353F7BC-8166-449D-A3F4-11CE0576857A}" srcOrd="0" destOrd="0" parTransId="{3EA47178-5336-4CEC-A522-9F01F0124098}" sibTransId="{DBD00322-CF28-448E-8F92-D6C3D7FF51DF}"/>
    <dgm:cxn modelId="{4EAAC8B0-4561-457D-A878-435161FD1AF0}" type="presOf" srcId="{61D4BC73-8339-41C4-A7C1-8894897BFF55}" destId="{764C2249-2BD9-43CC-88E9-B5A0293B8B3A}" srcOrd="0" destOrd="0" presId="urn:microsoft.com/office/officeart/2005/8/layout/orgChart1"/>
    <dgm:cxn modelId="{E37E97F4-22B4-4431-9426-411A6FC5C495}" srcId="{7CA4EDB9-FC6F-47EA-B223-76B71BEB6FAB}" destId="{C40492DD-5D06-424A-8330-4EE901666509}" srcOrd="1" destOrd="0" parTransId="{544AD4A3-6482-4F89-B86F-0A65181A25E5}" sibTransId="{A1DC385F-0214-48D7-9AF5-620041D0003F}"/>
    <dgm:cxn modelId="{9283448A-E6A0-4DF8-85B7-B18C7006DE07}" srcId="{E11CCB40-D211-475E-A3C2-8A18E8DECD6D}" destId="{4B2369FD-2453-430F-A756-905F393F321A}" srcOrd="2" destOrd="0" parTransId="{5E8D5087-80CF-41DF-A687-8A3F6B6FF2FF}" sibTransId="{BE7211A7-149B-4C51-A8C5-CC1443462331}"/>
    <dgm:cxn modelId="{F6E7E685-0BF1-46F3-9AAD-D8131CCE927B}" type="presOf" srcId="{5DBFF844-F8EC-4047-B0F3-495E5B1A03A1}" destId="{CC01EEB7-6ED3-45F7-B7C8-4A1486631BC4}" srcOrd="0" destOrd="0" presId="urn:microsoft.com/office/officeart/2005/8/layout/orgChart1"/>
    <dgm:cxn modelId="{81D3431A-E574-48D5-BD88-FECE355159A7}" type="presParOf" srcId="{83440135-CF0F-4BD5-B92C-287F02BA2A9D}" destId="{BCA5F8D1-FEAA-457F-BFD0-9391DEEB8DEC}" srcOrd="0" destOrd="0" presId="urn:microsoft.com/office/officeart/2005/8/layout/orgChart1"/>
    <dgm:cxn modelId="{066BB919-B789-4BE5-9CA7-1F4C166B7BD9}" type="presParOf" srcId="{BCA5F8D1-FEAA-457F-BFD0-9391DEEB8DEC}" destId="{EEB67F32-58F9-4D27-B55C-38B075313269}" srcOrd="0" destOrd="0" presId="urn:microsoft.com/office/officeart/2005/8/layout/orgChart1"/>
    <dgm:cxn modelId="{9E642BB8-056F-4011-85C4-3224E9D30E8C}" type="presParOf" srcId="{EEB67F32-58F9-4D27-B55C-38B075313269}" destId="{0706ABAD-999B-4455-A63D-0CAAAC97C5E9}" srcOrd="0" destOrd="0" presId="urn:microsoft.com/office/officeart/2005/8/layout/orgChart1"/>
    <dgm:cxn modelId="{30C97CBD-739F-49DB-81EC-E393A6F2163A}" type="presParOf" srcId="{EEB67F32-58F9-4D27-B55C-38B075313269}" destId="{9DD5246F-17A6-4D21-A897-60DAD2B293C7}" srcOrd="1" destOrd="0" presId="urn:microsoft.com/office/officeart/2005/8/layout/orgChart1"/>
    <dgm:cxn modelId="{5ED62D58-3430-493A-B01C-1ACBDAB3FFBA}" type="presParOf" srcId="{BCA5F8D1-FEAA-457F-BFD0-9391DEEB8DEC}" destId="{899ED424-E01D-434B-8B9E-9AF7FB9108B4}" srcOrd="1" destOrd="0" presId="urn:microsoft.com/office/officeart/2005/8/layout/orgChart1"/>
    <dgm:cxn modelId="{568B7A33-9682-49ED-ABF6-F7E993265B03}" type="presParOf" srcId="{899ED424-E01D-434B-8B9E-9AF7FB9108B4}" destId="{250E6D7B-F055-4DC9-8943-85C91286739E}" srcOrd="0" destOrd="0" presId="urn:microsoft.com/office/officeart/2005/8/layout/orgChart1"/>
    <dgm:cxn modelId="{93FDCCE8-44E7-42C4-B157-5BC85567A0A9}" type="presParOf" srcId="{899ED424-E01D-434B-8B9E-9AF7FB9108B4}" destId="{1BF90A28-7A30-4A99-ABAF-2DF2962F493F}" srcOrd="1" destOrd="0" presId="urn:microsoft.com/office/officeart/2005/8/layout/orgChart1"/>
    <dgm:cxn modelId="{2251963A-8016-4579-9F4D-D9F2328E02EA}" type="presParOf" srcId="{1BF90A28-7A30-4A99-ABAF-2DF2962F493F}" destId="{6F7A49BD-48FF-47E6-BEAE-D4F3D0D08F0A}" srcOrd="0" destOrd="0" presId="urn:microsoft.com/office/officeart/2005/8/layout/orgChart1"/>
    <dgm:cxn modelId="{1E192742-C578-4C80-9B99-67C8A080E8EB}" type="presParOf" srcId="{6F7A49BD-48FF-47E6-BEAE-D4F3D0D08F0A}" destId="{335D28F8-D6FA-4E26-8EFA-AD32CC7E06ED}" srcOrd="0" destOrd="0" presId="urn:microsoft.com/office/officeart/2005/8/layout/orgChart1"/>
    <dgm:cxn modelId="{284DE7D5-481E-40E8-8FA9-67919A6E2DBF}" type="presParOf" srcId="{6F7A49BD-48FF-47E6-BEAE-D4F3D0D08F0A}" destId="{EB906AC9-39BD-46B5-803D-9886AC49CE49}" srcOrd="1" destOrd="0" presId="urn:microsoft.com/office/officeart/2005/8/layout/orgChart1"/>
    <dgm:cxn modelId="{CD24C12B-BDDB-4B79-A33A-1FC31C596B3E}" type="presParOf" srcId="{1BF90A28-7A30-4A99-ABAF-2DF2962F493F}" destId="{8F744650-BB3B-4AC5-9215-2E89E7D60EB5}" srcOrd="1" destOrd="0" presId="urn:microsoft.com/office/officeart/2005/8/layout/orgChart1"/>
    <dgm:cxn modelId="{C0B9B679-3D4B-4849-BF96-3600811CCEF1}" type="presParOf" srcId="{8F744650-BB3B-4AC5-9215-2E89E7D60EB5}" destId="{2BA6B561-61E4-40D5-8B6E-9DDBB0928E50}" srcOrd="0" destOrd="0" presId="urn:microsoft.com/office/officeart/2005/8/layout/orgChart1"/>
    <dgm:cxn modelId="{CA6BED97-0B53-4391-A20A-060AFC035A70}" type="presParOf" srcId="{8F744650-BB3B-4AC5-9215-2E89E7D60EB5}" destId="{2097647A-977C-4D83-A8F0-EDEB04DA29B5}" srcOrd="1" destOrd="0" presId="urn:microsoft.com/office/officeart/2005/8/layout/orgChart1"/>
    <dgm:cxn modelId="{429F4245-4AB5-4D17-9A4F-5815920C99EF}" type="presParOf" srcId="{2097647A-977C-4D83-A8F0-EDEB04DA29B5}" destId="{C1C586EE-0046-4FEA-B22C-963C6E2E5D2B}" srcOrd="0" destOrd="0" presId="urn:microsoft.com/office/officeart/2005/8/layout/orgChart1"/>
    <dgm:cxn modelId="{D82B3A6A-B167-4AC6-BCAF-B22FDEC6FDF4}" type="presParOf" srcId="{C1C586EE-0046-4FEA-B22C-963C6E2E5D2B}" destId="{5C3E2365-B76E-4FE4-A942-172ABBB5B1AE}" srcOrd="0" destOrd="0" presId="urn:microsoft.com/office/officeart/2005/8/layout/orgChart1"/>
    <dgm:cxn modelId="{CACF88F8-E0B9-4F89-AD8E-73FB9577EB30}" type="presParOf" srcId="{C1C586EE-0046-4FEA-B22C-963C6E2E5D2B}" destId="{9F3D9DE9-2E71-4E34-BBF6-90D82A7F93F2}" srcOrd="1" destOrd="0" presId="urn:microsoft.com/office/officeart/2005/8/layout/orgChart1"/>
    <dgm:cxn modelId="{7956787F-FBDA-4E8D-92BC-32E3432F01C8}" type="presParOf" srcId="{2097647A-977C-4D83-A8F0-EDEB04DA29B5}" destId="{9748ADD5-6BD6-4266-8369-46BECE380289}" srcOrd="1" destOrd="0" presId="urn:microsoft.com/office/officeart/2005/8/layout/orgChart1"/>
    <dgm:cxn modelId="{29D793E0-CBB9-4AAC-8F8E-94359CC76446}" type="presParOf" srcId="{2097647A-977C-4D83-A8F0-EDEB04DA29B5}" destId="{D4265DAB-ACFF-4B5A-BE57-86C2330975C4}" srcOrd="2" destOrd="0" presId="urn:microsoft.com/office/officeart/2005/8/layout/orgChart1"/>
    <dgm:cxn modelId="{EF7D9113-A407-4619-AB7F-B027C90885E7}" type="presParOf" srcId="{8F744650-BB3B-4AC5-9215-2E89E7D60EB5}" destId="{FF2BCD3D-7F82-465A-932F-0EBEBDBCB555}" srcOrd="2" destOrd="0" presId="urn:microsoft.com/office/officeart/2005/8/layout/orgChart1"/>
    <dgm:cxn modelId="{8635EDB8-5D4E-4C4D-8C44-F78F6A4C0346}" type="presParOf" srcId="{8F744650-BB3B-4AC5-9215-2E89E7D60EB5}" destId="{CA893A4C-9DF7-4A05-BE65-5ECCD2F3CC44}" srcOrd="3" destOrd="0" presId="urn:microsoft.com/office/officeart/2005/8/layout/orgChart1"/>
    <dgm:cxn modelId="{C5C6AA4E-97B9-4538-AE85-F1C168A4911F}" type="presParOf" srcId="{CA893A4C-9DF7-4A05-BE65-5ECCD2F3CC44}" destId="{60C2724D-1A7E-415E-876C-42A886DAE7FF}" srcOrd="0" destOrd="0" presId="urn:microsoft.com/office/officeart/2005/8/layout/orgChart1"/>
    <dgm:cxn modelId="{D915E699-4C74-47A2-839D-AC9DAC84E258}" type="presParOf" srcId="{60C2724D-1A7E-415E-876C-42A886DAE7FF}" destId="{3EB18AC7-FC53-4E41-AC17-F2E07F8135EE}" srcOrd="0" destOrd="0" presId="urn:microsoft.com/office/officeart/2005/8/layout/orgChart1"/>
    <dgm:cxn modelId="{43F77059-B303-4B80-AE30-CAC892DBA068}" type="presParOf" srcId="{60C2724D-1A7E-415E-876C-42A886DAE7FF}" destId="{73A4DABE-4C79-4282-A512-6AC17367C114}" srcOrd="1" destOrd="0" presId="urn:microsoft.com/office/officeart/2005/8/layout/orgChart1"/>
    <dgm:cxn modelId="{92FF5B0B-F827-4722-B516-F95EE1CBCAE8}" type="presParOf" srcId="{CA893A4C-9DF7-4A05-BE65-5ECCD2F3CC44}" destId="{3B2879CC-FFB6-40D5-B738-FA31B9580FE3}" srcOrd="1" destOrd="0" presId="urn:microsoft.com/office/officeart/2005/8/layout/orgChart1"/>
    <dgm:cxn modelId="{D6BEF06E-BDFB-483F-A029-B61E88BFE797}" type="presParOf" srcId="{CA893A4C-9DF7-4A05-BE65-5ECCD2F3CC44}" destId="{151A013A-AD22-41B8-A9C7-A89C4CA2F6A1}" srcOrd="2" destOrd="0" presId="urn:microsoft.com/office/officeart/2005/8/layout/orgChart1"/>
    <dgm:cxn modelId="{64DDB5D9-3469-4D17-85C7-DEAC4458A098}" type="presParOf" srcId="{8F744650-BB3B-4AC5-9215-2E89E7D60EB5}" destId="{38999009-B7FA-4CC1-AB3D-F5A7E22411C3}" srcOrd="4" destOrd="0" presId="urn:microsoft.com/office/officeart/2005/8/layout/orgChart1"/>
    <dgm:cxn modelId="{D22D7082-5FE4-4680-B237-B45F19E49EA8}" type="presParOf" srcId="{8F744650-BB3B-4AC5-9215-2E89E7D60EB5}" destId="{07DF9DB1-EAED-43FD-8DD4-35B656583DC1}" srcOrd="5" destOrd="0" presId="urn:microsoft.com/office/officeart/2005/8/layout/orgChart1"/>
    <dgm:cxn modelId="{CEF6FBF9-96ED-4B2A-82FB-0BCD177C8AAE}" type="presParOf" srcId="{07DF9DB1-EAED-43FD-8DD4-35B656583DC1}" destId="{13FDE93D-496E-42B3-BEA7-708C836C2008}" srcOrd="0" destOrd="0" presId="urn:microsoft.com/office/officeart/2005/8/layout/orgChart1"/>
    <dgm:cxn modelId="{EA9562D9-E2F1-484A-9426-628CB2E909CE}" type="presParOf" srcId="{13FDE93D-496E-42B3-BEA7-708C836C2008}" destId="{841BD6D2-92E7-4132-9969-00AA1FE146C6}" srcOrd="0" destOrd="0" presId="urn:microsoft.com/office/officeart/2005/8/layout/orgChart1"/>
    <dgm:cxn modelId="{2027C060-8EBE-47C3-873F-F0623F3A095F}" type="presParOf" srcId="{13FDE93D-496E-42B3-BEA7-708C836C2008}" destId="{4A498BAF-0C0F-48C0-9619-C3583C82F6A2}" srcOrd="1" destOrd="0" presId="urn:microsoft.com/office/officeart/2005/8/layout/orgChart1"/>
    <dgm:cxn modelId="{466C3AD4-FE9A-4A5F-B194-3E9CA1791EF4}" type="presParOf" srcId="{07DF9DB1-EAED-43FD-8DD4-35B656583DC1}" destId="{BA86BDC1-94E9-46BD-BE76-F9039A001ED4}" srcOrd="1" destOrd="0" presId="urn:microsoft.com/office/officeart/2005/8/layout/orgChart1"/>
    <dgm:cxn modelId="{D93F326B-743C-4963-B0AE-4EA193D08B65}" type="presParOf" srcId="{07DF9DB1-EAED-43FD-8DD4-35B656583DC1}" destId="{109B7254-04DE-4C67-A80C-5009CB4F6AC3}" srcOrd="2" destOrd="0" presId="urn:microsoft.com/office/officeart/2005/8/layout/orgChart1"/>
    <dgm:cxn modelId="{D2E5BC6B-9DFD-45F6-9E43-0431799F4A96}" type="presParOf" srcId="{1BF90A28-7A30-4A99-ABAF-2DF2962F493F}" destId="{148A971A-02BF-4B41-B55B-3076EF93F4DE}" srcOrd="2" destOrd="0" presId="urn:microsoft.com/office/officeart/2005/8/layout/orgChart1"/>
    <dgm:cxn modelId="{DC447233-CFAC-4058-B9E4-DB1936B7815D}" type="presParOf" srcId="{899ED424-E01D-434B-8B9E-9AF7FB9108B4}" destId="{09EEF61E-E7D4-49D7-8F3C-DD41EAF2C839}" srcOrd="2" destOrd="0" presId="urn:microsoft.com/office/officeart/2005/8/layout/orgChart1"/>
    <dgm:cxn modelId="{36AB011B-B8F6-4970-B9BC-1B558CB23A4E}" type="presParOf" srcId="{899ED424-E01D-434B-8B9E-9AF7FB9108B4}" destId="{E9025FA9-7DBA-4557-9F5D-F78EF5F87CD4}" srcOrd="3" destOrd="0" presId="urn:microsoft.com/office/officeart/2005/8/layout/orgChart1"/>
    <dgm:cxn modelId="{7160C9D3-5E2A-42DC-B042-9C000097E89C}" type="presParOf" srcId="{E9025FA9-7DBA-4557-9F5D-F78EF5F87CD4}" destId="{132A3261-10F2-4D4E-AC8E-933F8EE9B334}" srcOrd="0" destOrd="0" presId="urn:microsoft.com/office/officeart/2005/8/layout/orgChart1"/>
    <dgm:cxn modelId="{3A3BC378-C18E-4761-83B9-FBBF1C732DFF}" type="presParOf" srcId="{132A3261-10F2-4D4E-AC8E-933F8EE9B334}" destId="{D73DA91A-7960-4BCB-BF86-BA805330D46B}" srcOrd="0" destOrd="0" presId="urn:microsoft.com/office/officeart/2005/8/layout/orgChart1"/>
    <dgm:cxn modelId="{163B3B9E-778D-4BA7-8541-15FEE1CF3EA1}" type="presParOf" srcId="{132A3261-10F2-4D4E-AC8E-933F8EE9B334}" destId="{F39812F3-69F7-402E-A49D-6F41C32C1E83}" srcOrd="1" destOrd="0" presId="urn:microsoft.com/office/officeart/2005/8/layout/orgChart1"/>
    <dgm:cxn modelId="{4D45B2E8-ADEC-4B85-B241-8DD61E1AD696}" type="presParOf" srcId="{E9025FA9-7DBA-4557-9F5D-F78EF5F87CD4}" destId="{4A78EBE8-6766-4570-B633-E07B79BF1B14}" srcOrd="1" destOrd="0" presId="urn:microsoft.com/office/officeart/2005/8/layout/orgChart1"/>
    <dgm:cxn modelId="{F5C280DF-B919-4461-B00F-2FC3C28405E6}" type="presParOf" srcId="{4A78EBE8-6766-4570-B633-E07B79BF1B14}" destId="{0E52F867-9CE7-4B72-AECC-DE78DF5703D5}" srcOrd="0" destOrd="0" presId="urn:microsoft.com/office/officeart/2005/8/layout/orgChart1"/>
    <dgm:cxn modelId="{B8F73032-F8A6-4FF6-88FC-904B71C0120C}" type="presParOf" srcId="{4A78EBE8-6766-4570-B633-E07B79BF1B14}" destId="{D849091E-92A0-4CCC-84C8-3E978F584606}" srcOrd="1" destOrd="0" presId="urn:microsoft.com/office/officeart/2005/8/layout/orgChart1"/>
    <dgm:cxn modelId="{5ED8DB10-AC8A-4362-BACF-63F7086D9FB8}" type="presParOf" srcId="{D849091E-92A0-4CCC-84C8-3E978F584606}" destId="{4A38FDCC-CCFD-4A81-9201-933B7B8C9BA2}" srcOrd="0" destOrd="0" presId="urn:microsoft.com/office/officeart/2005/8/layout/orgChart1"/>
    <dgm:cxn modelId="{9741F85A-8926-4D47-BE2E-4D84B2118C31}" type="presParOf" srcId="{4A38FDCC-CCFD-4A81-9201-933B7B8C9BA2}" destId="{A0995389-1336-4105-A504-BDEEF6B3172A}" srcOrd="0" destOrd="0" presId="urn:microsoft.com/office/officeart/2005/8/layout/orgChart1"/>
    <dgm:cxn modelId="{A167E59B-812E-4C18-84A9-EF47B38FEC3E}" type="presParOf" srcId="{4A38FDCC-CCFD-4A81-9201-933B7B8C9BA2}" destId="{5B22EFBB-F4E4-483E-90D1-48EFC7FE8C66}" srcOrd="1" destOrd="0" presId="urn:microsoft.com/office/officeart/2005/8/layout/orgChart1"/>
    <dgm:cxn modelId="{011A72C9-CDBC-4C27-99B7-791FA3D36FD5}" type="presParOf" srcId="{D849091E-92A0-4CCC-84C8-3E978F584606}" destId="{6FC3844E-4EFF-4165-9D33-3FA5CA23E3F8}" srcOrd="1" destOrd="0" presId="urn:microsoft.com/office/officeart/2005/8/layout/orgChart1"/>
    <dgm:cxn modelId="{E907C0C0-D9D7-4592-A63C-EAD3FE029640}" type="presParOf" srcId="{D849091E-92A0-4CCC-84C8-3E978F584606}" destId="{19455B79-17EC-4717-9105-A4CF82075380}" srcOrd="2" destOrd="0" presId="urn:microsoft.com/office/officeart/2005/8/layout/orgChart1"/>
    <dgm:cxn modelId="{F5C3B969-FCE9-4FA1-AE87-EBDB653C3A17}" type="presParOf" srcId="{E9025FA9-7DBA-4557-9F5D-F78EF5F87CD4}" destId="{A7B16711-C4A0-447C-82AB-ACD69A1472CA}" srcOrd="2" destOrd="0" presId="urn:microsoft.com/office/officeart/2005/8/layout/orgChart1"/>
    <dgm:cxn modelId="{D65A06F0-918A-467E-A1BD-C87181D52C14}" type="presParOf" srcId="{899ED424-E01D-434B-8B9E-9AF7FB9108B4}" destId="{CF24EE24-2872-4EB0-8CB2-725A3E2011D2}" srcOrd="4" destOrd="0" presId="urn:microsoft.com/office/officeart/2005/8/layout/orgChart1"/>
    <dgm:cxn modelId="{7696686D-5C81-4921-AD85-BBEC9652AA7B}" type="presParOf" srcId="{899ED424-E01D-434B-8B9E-9AF7FB9108B4}" destId="{3651BF4C-46D3-4F82-8E76-36B7EDEE0768}" srcOrd="5" destOrd="0" presId="urn:microsoft.com/office/officeart/2005/8/layout/orgChart1"/>
    <dgm:cxn modelId="{CFE377B0-B662-4935-ABD1-2FAE4D656C5A}" type="presParOf" srcId="{3651BF4C-46D3-4F82-8E76-36B7EDEE0768}" destId="{0CD05EB8-B9C8-464D-A89B-2FC7813B2297}" srcOrd="0" destOrd="0" presId="urn:microsoft.com/office/officeart/2005/8/layout/orgChart1"/>
    <dgm:cxn modelId="{FC33B857-B7A4-470E-A632-E4E4D8AE868A}" type="presParOf" srcId="{0CD05EB8-B9C8-464D-A89B-2FC7813B2297}" destId="{AA585E32-C2BB-44A9-A942-0D91E54316B1}" srcOrd="0" destOrd="0" presId="urn:microsoft.com/office/officeart/2005/8/layout/orgChart1"/>
    <dgm:cxn modelId="{4EF6C3C3-C03A-47C9-A619-1811D7A25FE8}" type="presParOf" srcId="{0CD05EB8-B9C8-464D-A89B-2FC7813B2297}" destId="{B66A1F01-6E21-445F-8020-CC23043F18F9}" srcOrd="1" destOrd="0" presId="urn:microsoft.com/office/officeart/2005/8/layout/orgChart1"/>
    <dgm:cxn modelId="{77CF5EBF-9D97-4A6F-86B3-30DEEA703E64}" type="presParOf" srcId="{3651BF4C-46D3-4F82-8E76-36B7EDEE0768}" destId="{F1A35852-772F-44E3-BC38-9B2ACC88D7FD}" srcOrd="1" destOrd="0" presId="urn:microsoft.com/office/officeart/2005/8/layout/orgChart1"/>
    <dgm:cxn modelId="{CA8FA7DB-8B52-4AD3-8EC2-C563004AF83A}" type="presParOf" srcId="{F1A35852-772F-44E3-BC38-9B2ACC88D7FD}" destId="{CC01EEB7-6ED3-45F7-B7C8-4A1486631BC4}" srcOrd="0" destOrd="0" presId="urn:microsoft.com/office/officeart/2005/8/layout/orgChart1"/>
    <dgm:cxn modelId="{EAE62FFD-EF3E-4C4E-838E-2A87518E8579}" type="presParOf" srcId="{F1A35852-772F-44E3-BC38-9B2ACC88D7FD}" destId="{261FCA07-0016-4D90-A6D6-111244526545}" srcOrd="1" destOrd="0" presId="urn:microsoft.com/office/officeart/2005/8/layout/orgChart1"/>
    <dgm:cxn modelId="{E47A27B5-38F6-4CC7-B466-575691661907}" type="presParOf" srcId="{261FCA07-0016-4D90-A6D6-111244526545}" destId="{C61F5687-20BF-4854-937B-A18551D08658}" srcOrd="0" destOrd="0" presId="urn:microsoft.com/office/officeart/2005/8/layout/orgChart1"/>
    <dgm:cxn modelId="{2CD629C9-A91E-4355-8F4B-C82B9510B903}" type="presParOf" srcId="{C61F5687-20BF-4854-937B-A18551D08658}" destId="{764C2249-2BD9-43CC-88E9-B5A0293B8B3A}" srcOrd="0" destOrd="0" presId="urn:microsoft.com/office/officeart/2005/8/layout/orgChart1"/>
    <dgm:cxn modelId="{25000240-9039-4430-B80B-178B9D0781F9}" type="presParOf" srcId="{C61F5687-20BF-4854-937B-A18551D08658}" destId="{FD1FF9CB-21AB-4525-9F0A-5876B8BD8C88}" srcOrd="1" destOrd="0" presId="urn:microsoft.com/office/officeart/2005/8/layout/orgChart1"/>
    <dgm:cxn modelId="{BB4D4499-92F2-4C4C-BED7-E7DB88E1114C}" type="presParOf" srcId="{261FCA07-0016-4D90-A6D6-111244526545}" destId="{A0AC029A-9FDE-4DDC-84E6-16C6BE5A35DA}" srcOrd="1" destOrd="0" presId="urn:microsoft.com/office/officeart/2005/8/layout/orgChart1"/>
    <dgm:cxn modelId="{EAE2BF6D-E5A5-4183-9ADB-A8EFE46C1E4F}" type="presParOf" srcId="{261FCA07-0016-4D90-A6D6-111244526545}" destId="{A7BEB29B-4360-48A9-8E72-7960C128A26D}" srcOrd="2" destOrd="0" presId="urn:microsoft.com/office/officeart/2005/8/layout/orgChart1"/>
    <dgm:cxn modelId="{5163B961-4B0D-4969-A23C-7B8063456F8B}" type="presParOf" srcId="{F1A35852-772F-44E3-BC38-9B2ACC88D7FD}" destId="{29819629-430B-46BF-9C1B-D4505637A7D9}" srcOrd="2" destOrd="0" presId="urn:microsoft.com/office/officeart/2005/8/layout/orgChart1"/>
    <dgm:cxn modelId="{65B0F658-2E8A-4E49-9CB0-C35CB72F21C1}" type="presParOf" srcId="{F1A35852-772F-44E3-BC38-9B2ACC88D7FD}" destId="{F9661D4A-B1AE-4155-B0A1-AB69B96046FB}" srcOrd="3" destOrd="0" presId="urn:microsoft.com/office/officeart/2005/8/layout/orgChart1"/>
    <dgm:cxn modelId="{D31EF4E9-1E1D-4DE2-9CE8-E6DE48C4855D}" type="presParOf" srcId="{F9661D4A-B1AE-4155-B0A1-AB69B96046FB}" destId="{5DBF22A8-716F-4FCE-9A45-45812C7F287F}" srcOrd="0" destOrd="0" presId="urn:microsoft.com/office/officeart/2005/8/layout/orgChart1"/>
    <dgm:cxn modelId="{67CE75BC-8E55-4AE1-96EE-8ACEAEFC6C7C}" type="presParOf" srcId="{5DBF22A8-716F-4FCE-9A45-45812C7F287F}" destId="{CDD0F261-D2B9-433B-953D-6C8C7142C0C2}" srcOrd="0" destOrd="0" presId="urn:microsoft.com/office/officeart/2005/8/layout/orgChart1"/>
    <dgm:cxn modelId="{2D5A0DD3-E79D-402C-B4AB-5DC565C69932}" type="presParOf" srcId="{5DBF22A8-716F-4FCE-9A45-45812C7F287F}" destId="{C1292050-3394-4F7B-9E96-B144424FB941}" srcOrd="1" destOrd="0" presId="urn:microsoft.com/office/officeart/2005/8/layout/orgChart1"/>
    <dgm:cxn modelId="{1D031345-43E2-45D1-AE79-52AB92F7AE66}" type="presParOf" srcId="{F9661D4A-B1AE-4155-B0A1-AB69B96046FB}" destId="{41E2A185-764C-469C-B73A-373549C779AF}" srcOrd="1" destOrd="0" presId="urn:microsoft.com/office/officeart/2005/8/layout/orgChart1"/>
    <dgm:cxn modelId="{66877CCC-992D-4779-A16F-7633163425F7}" type="presParOf" srcId="{F9661D4A-B1AE-4155-B0A1-AB69B96046FB}" destId="{9EAC228B-FBC8-47C4-86A6-C96BE58B6336}" srcOrd="2" destOrd="0" presId="urn:microsoft.com/office/officeart/2005/8/layout/orgChart1"/>
    <dgm:cxn modelId="{D28EB6D1-8394-4820-A83F-BF086C16AB83}" type="presParOf" srcId="{3651BF4C-46D3-4F82-8E76-36B7EDEE0768}" destId="{C1AC80B3-4F9C-4B34-BD95-4E6A10CCA738}" srcOrd="2" destOrd="0" presId="urn:microsoft.com/office/officeart/2005/8/layout/orgChart1"/>
    <dgm:cxn modelId="{837741E6-C02C-4DB9-AF9E-9A215E2A08C8}" type="presParOf" srcId="{BCA5F8D1-FEAA-457F-BFD0-9391DEEB8DEC}" destId="{702EE384-1356-4FE9-8EA3-EF4D610FE16C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251E251-DF36-4AD9-9838-C23F51A83223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/>
      <dgm:spPr/>
    </dgm:pt>
    <dgm:pt modelId="{DDF6A9B3-D5EC-48B9-B6CA-1862FD5EDB77}">
      <dgm:prSet/>
      <dgm:spPr/>
      <dgm:t>
        <a:bodyPr/>
        <a:lstStyle/>
        <a:p>
          <a:pPr marR="0" algn="ctr" rtl="0"/>
          <a:r>
            <a:rPr lang="ru-RU" b="1" baseline="0" dirty="0" smtClean="0">
              <a:solidFill>
                <a:schemeClr val="bg1"/>
              </a:solidFill>
              <a:latin typeface="Arial"/>
            </a:rPr>
            <a:t>Скульптура</a:t>
          </a:r>
          <a:endParaRPr lang="ru-RU" dirty="0" smtClean="0">
            <a:solidFill>
              <a:schemeClr val="bg1"/>
            </a:solidFill>
          </a:endParaRPr>
        </a:p>
      </dgm:t>
    </dgm:pt>
    <dgm:pt modelId="{92F4328E-82DF-4984-85AE-F6121AA69D1E}" type="parTrans" cxnId="{0A27E8D0-8DA0-47D2-BE5A-1C522482E718}">
      <dgm:prSet/>
      <dgm:spPr/>
      <dgm:t>
        <a:bodyPr/>
        <a:lstStyle/>
        <a:p>
          <a:endParaRPr lang="ru-RU"/>
        </a:p>
      </dgm:t>
    </dgm:pt>
    <dgm:pt modelId="{01CF524B-A820-43EF-BEA5-4FC6479300CF}" type="sibTrans" cxnId="{0A27E8D0-8DA0-47D2-BE5A-1C522482E718}">
      <dgm:prSet/>
      <dgm:spPr/>
      <dgm:t>
        <a:bodyPr/>
        <a:lstStyle/>
        <a:p>
          <a:endParaRPr lang="ru-RU"/>
        </a:p>
      </dgm:t>
    </dgm:pt>
    <dgm:pt modelId="{1BAD7E22-690E-4D53-8A61-3FA5E05D50FD}">
      <dgm:prSet/>
      <dgm:spPr/>
      <dgm:t>
        <a:bodyPr/>
        <a:lstStyle/>
        <a:p>
          <a:pPr marR="0" algn="ctr" rtl="0"/>
          <a:r>
            <a:rPr lang="ru-RU" b="1" baseline="0" dirty="0" smtClean="0">
              <a:solidFill>
                <a:srgbClr val="000000"/>
              </a:solidFill>
              <a:latin typeface="Arial"/>
            </a:rPr>
            <a:t>круглая</a:t>
          </a:r>
          <a:endParaRPr lang="ru-RU" dirty="0" smtClean="0"/>
        </a:p>
      </dgm:t>
    </dgm:pt>
    <dgm:pt modelId="{28737FA9-A89E-403B-A1C6-EF2AA5362125}" type="parTrans" cxnId="{EAC161B8-20CB-45FD-A623-35821C531C70}">
      <dgm:prSet/>
      <dgm:spPr/>
      <dgm:t>
        <a:bodyPr/>
        <a:lstStyle/>
        <a:p>
          <a:endParaRPr lang="ru-RU"/>
        </a:p>
      </dgm:t>
    </dgm:pt>
    <dgm:pt modelId="{E39BE387-E783-4CAD-80F9-E093076C987F}" type="sibTrans" cxnId="{EAC161B8-20CB-45FD-A623-35821C531C70}">
      <dgm:prSet/>
      <dgm:spPr/>
      <dgm:t>
        <a:bodyPr/>
        <a:lstStyle/>
        <a:p>
          <a:endParaRPr lang="ru-RU"/>
        </a:p>
      </dgm:t>
    </dgm:pt>
    <dgm:pt modelId="{5D8112C2-66C9-4821-80E5-5D7160AD14BD}">
      <dgm:prSet/>
      <dgm:spPr/>
      <dgm:t>
        <a:bodyPr/>
        <a:lstStyle/>
        <a:p>
          <a:pPr marR="0" algn="ctr" rtl="0"/>
          <a:r>
            <a:rPr lang="ru-RU" b="1" baseline="0" smtClean="0">
              <a:solidFill>
                <a:srgbClr val="000000"/>
              </a:solidFill>
              <a:latin typeface="Arial"/>
            </a:rPr>
            <a:t>рельеф</a:t>
          </a:r>
          <a:endParaRPr lang="ru-RU" smtClean="0"/>
        </a:p>
      </dgm:t>
    </dgm:pt>
    <dgm:pt modelId="{E2EDAC58-5317-4064-9440-A88621941C89}" type="parTrans" cxnId="{987F83DF-B341-45D5-B2A3-4BD1F64583CE}">
      <dgm:prSet/>
      <dgm:spPr/>
      <dgm:t>
        <a:bodyPr/>
        <a:lstStyle/>
        <a:p>
          <a:endParaRPr lang="ru-RU"/>
        </a:p>
      </dgm:t>
    </dgm:pt>
    <dgm:pt modelId="{F41A3C95-4717-496E-9077-993F78E60DC6}" type="sibTrans" cxnId="{987F83DF-B341-45D5-B2A3-4BD1F64583CE}">
      <dgm:prSet/>
      <dgm:spPr/>
      <dgm:t>
        <a:bodyPr/>
        <a:lstStyle/>
        <a:p>
          <a:endParaRPr lang="ru-RU"/>
        </a:p>
      </dgm:t>
    </dgm:pt>
    <dgm:pt modelId="{A1E2C18E-7E6C-49A9-91C4-DFC01A2B4563}" type="pres">
      <dgm:prSet presAssocID="{3251E251-DF36-4AD9-9838-C23F51A8322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E9408B0F-BD57-4098-922E-8970E2F4BD0A}" type="pres">
      <dgm:prSet presAssocID="{DDF6A9B3-D5EC-48B9-B6CA-1862FD5EDB77}" presName="hierRoot1" presStyleCnt="0">
        <dgm:presLayoutVars>
          <dgm:hierBranch/>
        </dgm:presLayoutVars>
      </dgm:prSet>
      <dgm:spPr/>
    </dgm:pt>
    <dgm:pt modelId="{51C3249E-D832-430F-AB91-86293F2CC292}" type="pres">
      <dgm:prSet presAssocID="{DDF6A9B3-D5EC-48B9-B6CA-1862FD5EDB77}" presName="rootComposite1" presStyleCnt="0"/>
      <dgm:spPr/>
    </dgm:pt>
    <dgm:pt modelId="{8B5335F1-39DE-45BC-A87B-7B3AA427CBF0}" type="pres">
      <dgm:prSet presAssocID="{DDF6A9B3-D5EC-48B9-B6CA-1862FD5EDB77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8823BA0-B0C3-432B-8FB3-AF209303A818}" type="pres">
      <dgm:prSet presAssocID="{DDF6A9B3-D5EC-48B9-B6CA-1862FD5EDB77}" presName="rootConnector1" presStyleLbl="node1" presStyleIdx="0" presStyleCnt="0"/>
      <dgm:spPr/>
      <dgm:t>
        <a:bodyPr/>
        <a:lstStyle/>
        <a:p>
          <a:endParaRPr lang="ru-RU"/>
        </a:p>
      </dgm:t>
    </dgm:pt>
    <dgm:pt modelId="{25973193-C850-46B7-984C-08CAA5CC4599}" type="pres">
      <dgm:prSet presAssocID="{DDF6A9B3-D5EC-48B9-B6CA-1862FD5EDB77}" presName="hierChild2" presStyleCnt="0"/>
      <dgm:spPr/>
    </dgm:pt>
    <dgm:pt modelId="{1B727DD3-A1FF-4ED9-9247-29ECA60B08A5}" type="pres">
      <dgm:prSet presAssocID="{28737FA9-A89E-403B-A1C6-EF2AA5362125}" presName="Name35" presStyleLbl="parChTrans1D2" presStyleIdx="0" presStyleCnt="2"/>
      <dgm:spPr/>
      <dgm:t>
        <a:bodyPr/>
        <a:lstStyle/>
        <a:p>
          <a:endParaRPr lang="ru-RU"/>
        </a:p>
      </dgm:t>
    </dgm:pt>
    <dgm:pt modelId="{B9CE4E85-A003-4B4C-8652-B17EC510FA19}" type="pres">
      <dgm:prSet presAssocID="{1BAD7E22-690E-4D53-8A61-3FA5E05D50FD}" presName="hierRoot2" presStyleCnt="0">
        <dgm:presLayoutVars>
          <dgm:hierBranch/>
        </dgm:presLayoutVars>
      </dgm:prSet>
      <dgm:spPr/>
    </dgm:pt>
    <dgm:pt modelId="{F8F916A7-382E-4ED5-975B-27320BC8A433}" type="pres">
      <dgm:prSet presAssocID="{1BAD7E22-690E-4D53-8A61-3FA5E05D50FD}" presName="rootComposite" presStyleCnt="0"/>
      <dgm:spPr/>
    </dgm:pt>
    <dgm:pt modelId="{9F1E7941-E970-4C3A-82B1-F3E700826726}" type="pres">
      <dgm:prSet presAssocID="{1BAD7E22-690E-4D53-8A61-3FA5E05D50FD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3E05CA6-30D1-479E-B5C6-5062DF4F6F3B}" type="pres">
      <dgm:prSet presAssocID="{1BAD7E22-690E-4D53-8A61-3FA5E05D50FD}" presName="rootConnector" presStyleLbl="node2" presStyleIdx="0" presStyleCnt="2"/>
      <dgm:spPr/>
      <dgm:t>
        <a:bodyPr/>
        <a:lstStyle/>
        <a:p>
          <a:endParaRPr lang="ru-RU"/>
        </a:p>
      </dgm:t>
    </dgm:pt>
    <dgm:pt modelId="{437EF2DB-CAB2-416E-8410-A45BDA086FBE}" type="pres">
      <dgm:prSet presAssocID="{1BAD7E22-690E-4D53-8A61-3FA5E05D50FD}" presName="hierChild4" presStyleCnt="0"/>
      <dgm:spPr/>
    </dgm:pt>
    <dgm:pt modelId="{78A688F5-45F3-421B-B3F8-9A98C1BADD52}" type="pres">
      <dgm:prSet presAssocID="{1BAD7E22-690E-4D53-8A61-3FA5E05D50FD}" presName="hierChild5" presStyleCnt="0"/>
      <dgm:spPr/>
    </dgm:pt>
    <dgm:pt modelId="{8208CBC6-14F6-43F6-BD85-8C062A1656DB}" type="pres">
      <dgm:prSet presAssocID="{E2EDAC58-5317-4064-9440-A88621941C89}" presName="Name35" presStyleLbl="parChTrans1D2" presStyleIdx="1" presStyleCnt="2"/>
      <dgm:spPr/>
      <dgm:t>
        <a:bodyPr/>
        <a:lstStyle/>
        <a:p>
          <a:endParaRPr lang="ru-RU"/>
        </a:p>
      </dgm:t>
    </dgm:pt>
    <dgm:pt modelId="{B6190369-54C8-4412-A3FE-087A24DE6B4C}" type="pres">
      <dgm:prSet presAssocID="{5D8112C2-66C9-4821-80E5-5D7160AD14BD}" presName="hierRoot2" presStyleCnt="0">
        <dgm:presLayoutVars>
          <dgm:hierBranch val="hang"/>
        </dgm:presLayoutVars>
      </dgm:prSet>
      <dgm:spPr/>
    </dgm:pt>
    <dgm:pt modelId="{0868C7E4-D406-4998-A207-4904A9978899}" type="pres">
      <dgm:prSet presAssocID="{5D8112C2-66C9-4821-80E5-5D7160AD14BD}" presName="rootComposite" presStyleCnt="0"/>
      <dgm:spPr/>
    </dgm:pt>
    <dgm:pt modelId="{94B62241-B8F0-42A0-B461-FC06798C90F6}" type="pres">
      <dgm:prSet presAssocID="{5D8112C2-66C9-4821-80E5-5D7160AD14BD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9285896-CE10-4E4F-8996-48DB9769EAA4}" type="pres">
      <dgm:prSet presAssocID="{5D8112C2-66C9-4821-80E5-5D7160AD14BD}" presName="rootConnector" presStyleLbl="node2" presStyleIdx="1" presStyleCnt="2"/>
      <dgm:spPr/>
      <dgm:t>
        <a:bodyPr/>
        <a:lstStyle/>
        <a:p>
          <a:endParaRPr lang="ru-RU"/>
        </a:p>
      </dgm:t>
    </dgm:pt>
    <dgm:pt modelId="{BB34EFE2-D89D-4933-A219-66D2FCA0ED3F}" type="pres">
      <dgm:prSet presAssocID="{5D8112C2-66C9-4821-80E5-5D7160AD14BD}" presName="hierChild4" presStyleCnt="0"/>
      <dgm:spPr/>
    </dgm:pt>
    <dgm:pt modelId="{BD03EB56-AFFD-4AEE-87B4-D37E3CB086C2}" type="pres">
      <dgm:prSet presAssocID="{5D8112C2-66C9-4821-80E5-5D7160AD14BD}" presName="hierChild5" presStyleCnt="0"/>
      <dgm:spPr/>
    </dgm:pt>
    <dgm:pt modelId="{E9AB4D27-CC58-4982-A485-C1DF4F6D8050}" type="pres">
      <dgm:prSet presAssocID="{DDF6A9B3-D5EC-48B9-B6CA-1862FD5EDB77}" presName="hierChild3" presStyleCnt="0"/>
      <dgm:spPr/>
    </dgm:pt>
  </dgm:ptLst>
  <dgm:cxnLst>
    <dgm:cxn modelId="{987F83DF-B341-45D5-B2A3-4BD1F64583CE}" srcId="{DDF6A9B3-D5EC-48B9-B6CA-1862FD5EDB77}" destId="{5D8112C2-66C9-4821-80E5-5D7160AD14BD}" srcOrd="1" destOrd="0" parTransId="{E2EDAC58-5317-4064-9440-A88621941C89}" sibTransId="{F41A3C95-4717-496E-9077-993F78E60DC6}"/>
    <dgm:cxn modelId="{C66FE3F8-D5B2-47FC-8C98-5AC7DB523854}" type="presOf" srcId="{28737FA9-A89E-403B-A1C6-EF2AA5362125}" destId="{1B727DD3-A1FF-4ED9-9247-29ECA60B08A5}" srcOrd="0" destOrd="0" presId="urn:microsoft.com/office/officeart/2005/8/layout/orgChart1"/>
    <dgm:cxn modelId="{EAC161B8-20CB-45FD-A623-35821C531C70}" srcId="{DDF6A9B3-D5EC-48B9-B6CA-1862FD5EDB77}" destId="{1BAD7E22-690E-4D53-8A61-3FA5E05D50FD}" srcOrd="0" destOrd="0" parTransId="{28737FA9-A89E-403B-A1C6-EF2AA5362125}" sibTransId="{E39BE387-E783-4CAD-80F9-E093076C987F}"/>
    <dgm:cxn modelId="{51AD8B5E-446C-4330-AA97-6C4CC285AECF}" type="presOf" srcId="{1BAD7E22-690E-4D53-8A61-3FA5E05D50FD}" destId="{9F1E7941-E970-4C3A-82B1-F3E700826726}" srcOrd="0" destOrd="0" presId="urn:microsoft.com/office/officeart/2005/8/layout/orgChart1"/>
    <dgm:cxn modelId="{43F84453-CD5A-4D7E-B579-7868B13F74C3}" type="presOf" srcId="{DDF6A9B3-D5EC-48B9-B6CA-1862FD5EDB77}" destId="{8B5335F1-39DE-45BC-A87B-7B3AA427CBF0}" srcOrd="0" destOrd="0" presId="urn:microsoft.com/office/officeart/2005/8/layout/orgChart1"/>
    <dgm:cxn modelId="{9A806EFC-3E32-4796-A288-FDAD5C2856F6}" type="presOf" srcId="{E2EDAC58-5317-4064-9440-A88621941C89}" destId="{8208CBC6-14F6-43F6-BD85-8C062A1656DB}" srcOrd="0" destOrd="0" presId="urn:microsoft.com/office/officeart/2005/8/layout/orgChart1"/>
    <dgm:cxn modelId="{0A27E8D0-8DA0-47D2-BE5A-1C522482E718}" srcId="{3251E251-DF36-4AD9-9838-C23F51A83223}" destId="{DDF6A9B3-D5EC-48B9-B6CA-1862FD5EDB77}" srcOrd="0" destOrd="0" parTransId="{92F4328E-82DF-4984-85AE-F6121AA69D1E}" sibTransId="{01CF524B-A820-43EF-BEA5-4FC6479300CF}"/>
    <dgm:cxn modelId="{5EE6CEA0-DE34-4866-939E-00024360525E}" type="presOf" srcId="{DDF6A9B3-D5EC-48B9-B6CA-1862FD5EDB77}" destId="{B8823BA0-B0C3-432B-8FB3-AF209303A818}" srcOrd="1" destOrd="0" presId="urn:microsoft.com/office/officeart/2005/8/layout/orgChart1"/>
    <dgm:cxn modelId="{CC1899CF-525F-43E1-A829-9034B039E9DB}" type="presOf" srcId="{3251E251-DF36-4AD9-9838-C23F51A83223}" destId="{A1E2C18E-7E6C-49A9-91C4-DFC01A2B4563}" srcOrd="0" destOrd="0" presId="urn:microsoft.com/office/officeart/2005/8/layout/orgChart1"/>
    <dgm:cxn modelId="{30A9EBF5-FD47-470C-9365-557631242442}" type="presOf" srcId="{5D8112C2-66C9-4821-80E5-5D7160AD14BD}" destId="{94B62241-B8F0-42A0-B461-FC06798C90F6}" srcOrd="0" destOrd="0" presId="urn:microsoft.com/office/officeart/2005/8/layout/orgChart1"/>
    <dgm:cxn modelId="{364E85D0-B1E7-47BB-9CF6-7B7618EB46EF}" type="presOf" srcId="{1BAD7E22-690E-4D53-8A61-3FA5E05D50FD}" destId="{23E05CA6-30D1-479E-B5C6-5062DF4F6F3B}" srcOrd="1" destOrd="0" presId="urn:microsoft.com/office/officeart/2005/8/layout/orgChart1"/>
    <dgm:cxn modelId="{FFA56650-8EA8-453A-BED6-7FC7C8ACB501}" type="presOf" srcId="{5D8112C2-66C9-4821-80E5-5D7160AD14BD}" destId="{49285896-CE10-4E4F-8996-48DB9769EAA4}" srcOrd="1" destOrd="0" presId="urn:microsoft.com/office/officeart/2005/8/layout/orgChart1"/>
    <dgm:cxn modelId="{C3245C0A-6335-46D0-8A14-8418E3E23238}" type="presParOf" srcId="{A1E2C18E-7E6C-49A9-91C4-DFC01A2B4563}" destId="{E9408B0F-BD57-4098-922E-8970E2F4BD0A}" srcOrd="0" destOrd="0" presId="urn:microsoft.com/office/officeart/2005/8/layout/orgChart1"/>
    <dgm:cxn modelId="{25675435-36F4-4B21-975A-6F0FE388C393}" type="presParOf" srcId="{E9408B0F-BD57-4098-922E-8970E2F4BD0A}" destId="{51C3249E-D832-430F-AB91-86293F2CC292}" srcOrd="0" destOrd="0" presId="urn:microsoft.com/office/officeart/2005/8/layout/orgChart1"/>
    <dgm:cxn modelId="{472A119B-D874-4CA2-A2F7-2FC7321E2221}" type="presParOf" srcId="{51C3249E-D832-430F-AB91-86293F2CC292}" destId="{8B5335F1-39DE-45BC-A87B-7B3AA427CBF0}" srcOrd="0" destOrd="0" presId="urn:microsoft.com/office/officeart/2005/8/layout/orgChart1"/>
    <dgm:cxn modelId="{68510A9D-5139-45B8-802E-07B7DF4246DF}" type="presParOf" srcId="{51C3249E-D832-430F-AB91-86293F2CC292}" destId="{B8823BA0-B0C3-432B-8FB3-AF209303A818}" srcOrd="1" destOrd="0" presId="urn:microsoft.com/office/officeart/2005/8/layout/orgChart1"/>
    <dgm:cxn modelId="{776AD70A-5CAE-4FF0-9650-B09F5A514142}" type="presParOf" srcId="{E9408B0F-BD57-4098-922E-8970E2F4BD0A}" destId="{25973193-C850-46B7-984C-08CAA5CC4599}" srcOrd="1" destOrd="0" presId="urn:microsoft.com/office/officeart/2005/8/layout/orgChart1"/>
    <dgm:cxn modelId="{F6252E93-0877-40F1-A47D-B61D836CFD6B}" type="presParOf" srcId="{25973193-C850-46B7-984C-08CAA5CC4599}" destId="{1B727DD3-A1FF-4ED9-9247-29ECA60B08A5}" srcOrd="0" destOrd="0" presId="urn:microsoft.com/office/officeart/2005/8/layout/orgChart1"/>
    <dgm:cxn modelId="{9298EF7E-A0FB-4558-AD10-4EAA1C78DAB2}" type="presParOf" srcId="{25973193-C850-46B7-984C-08CAA5CC4599}" destId="{B9CE4E85-A003-4B4C-8652-B17EC510FA19}" srcOrd="1" destOrd="0" presId="urn:microsoft.com/office/officeart/2005/8/layout/orgChart1"/>
    <dgm:cxn modelId="{BDAB89B7-D5F2-4E6A-B5EF-41EB896019FB}" type="presParOf" srcId="{B9CE4E85-A003-4B4C-8652-B17EC510FA19}" destId="{F8F916A7-382E-4ED5-975B-27320BC8A433}" srcOrd="0" destOrd="0" presId="urn:microsoft.com/office/officeart/2005/8/layout/orgChart1"/>
    <dgm:cxn modelId="{FFCE96A0-C477-45EA-87D5-DFC799A613A9}" type="presParOf" srcId="{F8F916A7-382E-4ED5-975B-27320BC8A433}" destId="{9F1E7941-E970-4C3A-82B1-F3E700826726}" srcOrd="0" destOrd="0" presId="urn:microsoft.com/office/officeart/2005/8/layout/orgChart1"/>
    <dgm:cxn modelId="{7146CB9A-7DC9-4985-937B-22445CDDCAEE}" type="presParOf" srcId="{F8F916A7-382E-4ED5-975B-27320BC8A433}" destId="{23E05CA6-30D1-479E-B5C6-5062DF4F6F3B}" srcOrd="1" destOrd="0" presId="urn:microsoft.com/office/officeart/2005/8/layout/orgChart1"/>
    <dgm:cxn modelId="{AD345757-127D-46F6-A938-8336E4003127}" type="presParOf" srcId="{B9CE4E85-A003-4B4C-8652-B17EC510FA19}" destId="{437EF2DB-CAB2-416E-8410-A45BDA086FBE}" srcOrd="1" destOrd="0" presId="urn:microsoft.com/office/officeart/2005/8/layout/orgChart1"/>
    <dgm:cxn modelId="{1F6A6007-5BB2-4DCB-83CA-FFC0D3370E0C}" type="presParOf" srcId="{B9CE4E85-A003-4B4C-8652-B17EC510FA19}" destId="{78A688F5-45F3-421B-B3F8-9A98C1BADD52}" srcOrd="2" destOrd="0" presId="urn:microsoft.com/office/officeart/2005/8/layout/orgChart1"/>
    <dgm:cxn modelId="{D39EC388-16CA-4B0D-9909-EB716407ED63}" type="presParOf" srcId="{25973193-C850-46B7-984C-08CAA5CC4599}" destId="{8208CBC6-14F6-43F6-BD85-8C062A1656DB}" srcOrd="2" destOrd="0" presId="urn:microsoft.com/office/officeart/2005/8/layout/orgChart1"/>
    <dgm:cxn modelId="{04F6B5E4-2881-4EE6-B27B-540535D61DA6}" type="presParOf" srcId="{25973193-C850-46B7-984C-08CAA5CC4599}" destId="{B6190369-54C8-4412-A3FE-087A24DE6B4C}" srcOrd="3" destOrd="0" presId="urn:microsoft.com/office/officeart/2005/8/layout/orgChart1"/>
    <dgm:cxn modelId="{0C2EFD86-17CB-46C5-B991-C6D1713B1361}" type="presParOf" srcId="{B6190369-54C8-4412-A3FE-087A24DE6B4C}" destId="{0868C7E4-D406-4998-A207-4904A9978899}" srcOrd="0" destOrd="0" presId="urn:microsoft.com/office/officeart/2005/8/layout/orgChart1"/>
    <dgm:cxn modelId="{5F1B7DAD-6117-4F8F-A446-60CF6B7BBD1C}" type="presParOf" srcId="{0868C7E4-D406-4998-A207-4904A9978899}" destId="{94B62241-B8F0-42A0-B461-FC06798C90F6}" srcOrd="0" destOrd="0" presId="urn:microsoft.com/office/officeart/2005/8/layout/orgChart1"/>
    <dgm:cxn modelId="{9452DCB0-80B8-46FD-A814-C210335F5B21}" type="presParOf" srcId="{0868C7E4-D406-4998-A207-4904A9978899}" destId="{49285896-CE10-4E4F-8996-48DB9769EAA4}" srcOrd="1" destOrd="0" presId="urn:microsoft.com/office/officeart/2005/8/layout/orgChart1"/>
    <dgm:cxn modelId="{92A89197-3BDB-4BA9-B589-39C55274CF26}" type="presParOf" srcId="{B6190369-54C8-4412-A3FE-087A24DE6B4C}" destId="{BB34EFE2-D89D-4933-A219-66D2FCA0ED3F}" srcOrd="1" destOrd="0" presId="urn:microsoft.com/office/officeart/2005/8/layout/orgChart1"/>
    <dgm:cxn modelId="{45F09775-244E-43CE-BA77-192F6B9E29BA}" type="presParOf" srcId="{B6190369-54C8-4412-A3FE-087A24DE6B4C}" destId="{BD03EB56-AFFD-4AEE-87B4-D37E3CB086C2}" srcOrd="2" destOrd="0" presId="urn:microsoft.com/office/officeart/2005/8/layout/orgChart1"/>
    <dgm:cxn modelId="{BA59C81A-21F3-4C9D-9F07-9C343F51DC41}" type="presParOf" srcId="{E9408B0F-BD57-4098-922E-8970E2F4BD0A}" destId="{E9AB4D27-CC58-4982-A485-C1DF4F6D8050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FE25DA6-A56B-4341-89CE-8C38B8406B3D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/>
      <dgm:spPr/>
    </dgm:pt>
    <dgm:pt modelId="{8BFCA677-88E6-4828-A8D3-7184AA626CA9}">
      <dgm:prSet/>
      <dgm:spPr/>
      <dgm:t>
        <a:bodyPr/>
        <a:lstStyle/>
        <a:p>
          <a:pPr marR="0" algn="ctr" rtl="0"/>
          <a:r>
            <a:rPr lang="ru-RU" baseline="0" dirty="0" smtClean="0">
              <a:solidFill>
                <a:schemeClr val="bg1"/>
              </a:solidFill>
              <a:latin typeface="Arial"/>
            </a:rPr>
            <a:t>скульптура</a:t>
          </a:r>
          <a:endParaRPr lang="ru-RU" dirty="0" smtClean="0">
            <a:solidFill>
              <a:schemeClr val="bg1"/>
            </a:solidFill>
          </a:endParaRPr>
        </a:p>
      </dgm:t>
    </dgm:pt>
    <dgm:pt modelId="{2CD84DB2-4078-484D-B980-0D55D3A27899}" type="parTrans" cxnId="{D5726F7F-8976-4B7F-9243-98F95A18FD2D}">
      <dgm:prSet/>
      <dgm:spPr/>
      <dgm:t>
        <a:bodyPr/>
        <a:lstStyle/>
        <a:p>
          <a:endParaRPr lang="ru-RU"/>
        </a:p>
      </dgm:t>
    </dgm:pt>
    <dgm:pt modelId="{DC575C75-E419-41D6-AD14-A778E1570236}" type="sibTrans" cxnId="{D5726F7F-8976-4B7F-9243-98F95A18FD2D}">
      <dgm:prSet/>
      <dgm:spPr/>
      <dgm:t>
        <a:bodyPr/>
        <a:lstStyle/>
        <a:p>
          <a:endParaRPr lang="ru-RU"/>
        </a:p>
      </dgm:t>
    </dgm:pt>
    <dgm:pt modelId="{25811DC9-D1BF-42F4-871E-5B29E283E91F}">
      <dgm:prSet/>
      <dgm:spPr/>
      <dgm:t>
        <a:bodyPr/>
        <a:lstStyle/>
        <a:p>
          <a:pPr marR="0" algn="ctr" rtl="0"/>
          <a:r>
            <a:rPr lang="ru-RU" baseline="0" smtClean="0">
              <a:solidFill>
                <a:srgbClr val="000000"/>
              </a:solidFill>
              <a:latin typeface="Arial"/>
            </a:rPr>
            <a:t>Станковая</a:t>
          </a:r>
          <a:endParaRPr lang="ru-RU" smtClean="0"/>
        </a:p>
      </dgm:t>
    </dgm:pt>
    <dgm:pt modelId="{42087D5F-5051-4859-B2F1-185E93FFC0EC}" type="parTrans" cxnId="{018D8F8E-B48D-4754-BE53-9CA1B6F38F68}">
      <dgm:prSet/>
      <dgm:spPr/>
      <dgm:t>
        <a:bodyPr/>
        <a:lstStyle/>
        <a:p>
          <a:endParaRPr lang="ru-RU"/>
        </a:p>
      </dgm:t>
    </dgm:pt>
    <dgm:pt modelId="{D660E1D3-8E49-4E30-94A2-7EC2491F4C05}" type="sibTrans" cxnId="{018D8F8E-B48D-4754-BE53-9CA1B6F38F68}">
      <dgm:prSet/>
      <dgm:spPr/>
      <dgm:t>
        <a:bodyPr/>
        <a:lstStyle/>
        <a:p>
          <a:endParaRPr lang="ru-RU"/>
        </a:p>
      </dgm:t>
    </dgm:pt>
    <dgm:pt modelId="{FC29C06D-E15B-48F9-A48B-F790A5BBDDF6}">
      <dgm:prSet/>
      <dgm:spPr/>
      <dgm:t>
        <a:bodyPr/>
        <a:lstStyle/>
        <a:p>
          <a:pPr marR="0" algn="ctr" rtl="0"/>
          <a:r>
            <a:rPr lang="ru-RU" baseline="0" smtClean="0">
              <a:solidFill>
                <a:srgbClr val="000000"/>
              </a:solidFill>
              <a:latin typeface="Arial"/>
            </a:rPr>
            <a:t>Монументальная</a:t>
          </a:r>
          <a:endParaRPr lang="ru-RU" smtClean="0"/>
        </a:p>
      </dgm:t>
    </dgm:pt>
    <dgm:pt modelId="{108FCD24-63CA-4E3E-9B54-2FF67BD17315}" type="parTrans" cxnId="{857108A6-7BD2-47D3-9181-986FBF81E761}">
      <dgm:prSet/>
      <dgm:spPr/>
      <dgm:t>
        <a:bodyPr/>
        <a:lstStyle/>
        <a:p>
          <a:endParaRPr lang="ru-RU"/>
        </a:p>
      </dgm:t>
    </dgm:pt>
    <dgm:pt modelId="{030F00B8-3576-4342-B280-18A6E45C5BE4}" type="sibTrans" cxnId="{857108A6-7BD2-47D3-9181-986FBF81E761}">
      <dgm:prSet/>
      <dgm:spPr/>
      <dgm:t>
        <a:bodyPr/>
        <a:lstStyle/>
        <a:p>
          <a:endParaRPr lang="ru-RU"/>
        </a:p>
      </dgm:t>
    </dgm:pt>
    <dgm:pt modelId="{E230B3D6-AFE3-43BF-9DDB-525A489A3973}">
      <dgm:prSet/>
      <dgm:spPr/>
      <dgm:t>
        <a:bodyPr/>
        <a:lstStyle/>
        <a:p>
          <a:pPr marR="0" algn="ctr" rtl="0"/>
          <a:r>
            <a:rPr lang="ru-RU" baseline="0" smtClean="0">
              <a:solidFill>
                <a:srgbClr val="000000"/>
              </a:solidFill>
              <a:latin typeface="Arial"/>
            </a:rPr>
            <a:t>Декоративная</a:t>
          </a:r>
          <a:endParaRPr lang="ru-RU" smtClean="0"/>
        </a:p>
      </dgm:t>
    </dgm:pt>
    <dgm:pt modelId="{11337873-5ED5-4873-829E-88486C968D12}" type="parTrans" cxnId="{DC9C4E32-1AF8-482A-B621-17BE77A1E88F}">
      <dgm:prSet/>
      <dgm:spPr/>
      <dgm:t>
        <a:bodyPr/>
        <a:lstStyle/>
        <a:p>
          <a:endParaRPr lang="ru-RU"/>
        </a:p>
      </dgm:t>
    </dgm:pt>
    <dgm:pt modelId="{17077057-2EDC-4B83-A836-80CA103F23A1}" type="sibTrans" cxnId="{DC9C4E32-1AF8-482A-B621-17BE77A1E88F}">
      <dgm:prSet/>
      <dgm:spPr/>
      <dgm:t>
        <a:bodyPr/>
        <a:lstStyle/>
        <a:p>
          <a:endParaRPr lang="ru-RU"/>
        </a:p>
      </dgm:t>
    </dgm:pt>
    <dgm:pt modelId="{96AD5584-BBD3-4F8E-915C-41E9CD37DF35}" type="pres">
      <dgm:prSet presAssocID="{7FE25DA6-A56B-4341-89CE-8C38B8406B3D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6E78164A-328F-45DA-A631-1810A8BDDEE5}" type="pres">
      <dgm:prSet presAssocID="{8BFCA677-88E6-4828-A8D3-7184AA626CA9}" presName="hierRoot1" presStyleCnt="0">
        <dgm:presLayoutVars>
          <dgm:hierBranch/>
        </dgm:presLayoutVars>
      </dgm:prSet>
      <dgm:spPr/>
    </dgm:pt>
    <dgm:pt modelId="{E9201038-5195-4EAE-AAB9-C9022F88DB07}" type="pres">
      <dgm:prSet presAssocID="{8BFCA677-88E6-4828-A8D3-7184AA626CA9}" presName="rootComposite1" presStyleCnt="0"/>
      <dgm:spPr/>
    </dgm:pt>
    <dgm:pt modelId="{DAA1007A-5862-47FD-9203-A1253B0A9CEC}" type="pres">
      <dgm:prSet presAssocID="{8BFCA677-88E6-4828-A8D3-7184AA626CA9}" presName="rootText1" presStyleLbl="node0" presStyleIdx="0" presStyleCnt="1" custLinFactNeighborX="-476" custLinFactNeighborY="-1010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6B487C7-73EB-45EC-ABF0-7A16419B9A6E}" type="pres">
      <dgm:prSet presAssocID="{8BFCA677-88E6-4828-A8D3-7184AA626CA9}" presName="rootConnector1" presStyleLbl="node1" presStyleIdx="0" presStyleCnt="0"/>
      <dgm:spPr/>
      <dgm:t>
        <a:bodyPr/>
        <a:lstStyle/>
        <a:p>
          <a:endParaRPr lang="ru-RU"/>
        </a:p>
      </dgm:t>
    </dgm:pt>
    <dgm:pt modelId="{CA4D7D1F-098B-4085-9F12-231564C26625}" type="pres">
      <dgm:prSet presAssocID="{8BFCA677-88E6-4828-A8D3-7184AA626CA9}" presName="hierChild2" presStyleCnt="0"/>
      <dgm:spPr/>
    </dgm:pt>
    <dgm:pt modelId="{1094B337-DDA7-4D33-86DF-E1C92D55A23C}" type="pres">
      <dgm:prSet presAssocID="{42087D5F-5051-4859-B2F1-185E93FFC0EC}" presName="Name35" presStyleLbl="parChTrans1D2" presStyleIdx="0" presStyleCnt="3"/>
      <dgm:spPr/>
      <dgm:t>
        <a:bodyPr/>
        <a:lstStyle/>
        <a:p>
          <a:endParaRPr lang="ru-RU"/>
        </a:p>
      </dgm:t>
    </dgm:pt>
    <dgm:pt modelId="{8AAA6AA2-B4E7-45AD-9F5B-4AC1DA90589C}" type="pres">
      <dgm:prSet presAssocID="{25811DC9-D1BF-42F4-871E-5B29E283E91F}" presName="hierRoot2" presStyleCnt="0">
        <dgm:presLayoutVars>
          <dgm:hierBranch/>
        </dgm:presLayoutVars>
      </dgm:prSet>
      <dgm:spPr/>
    </dgm:pt>
    <dgm:pt modelId="{ACA41C98-CBF0-4F44-B6AF-34A4E72C7780}" type="pres">
      <dgm:prSet presAssocID="{25811DC9-D1BF-42F4-871E-5B29E283E91F}" presName="rootComposite" presStyleCnt="0"/>
      <dgm:spPr/>
    </dgm:pt>
    <dgm:pt modelId="{0CE20216-CF3F-4B93-91CC-0E0B1420F2F0}" type="pres">
      <dgm:prSet presAssocID="{25811DC9-D1BF-42F4-871E-5B29E283E91F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82AAB5B-02D0-4F62-8909-BD4A39C07DBF}" type="pres">
      <dgm:prSet presAssocID="{25811DC9-D1BF-42F4-871E-5B29E283E91F}" presName="rootConnector" presStyleLbl="node2" presStyleIdx="0" presStyleCnt="3"/>
      <dgm:spPr/>
      <dgm:t>
        <a:bodyPr/>
        <a:lstStyle/>
        <a:p>
          <a:endParaRPr lang="ru-RU"/>
        </a:p>
      </dgm:t>
    </dgm:pt>
    <dgm:pt modelId="{17DC2468-BC8D-45DA-AEE8-C41A9B915E14}" type="pres">
      <dgm:prSet presAssocID="{25811DC9-D1BF-42F4-871E-5B29E283E91F}" presName="hierChild4" presStyleCnt="0"/>
      <dgm:spPr/>
    </dgm:pt>
    <dgm:pt modelId="{FD8A422E-8D8F-49B1-B1E5-6C479C83B187}" type="pres">
      <dgm:prSet presAssocID="{25811DC9-D1BF-42F4-871E-5B29E283E91F}" presName="hierChild5" presStyleCnt="0"/>
      <dgm:spPr/>
    </dgm:pt>
    <dgm:pt modelId="{A82606C9-5E99-4912-B2B9-FDB76B366214}" type="pres">
      <dgm:prSet presAssocID="{108FCD24-63CA-4E3E-9B54-2FF67BD17315}" presName="Name35" presStyleLbl="parChTrans1D2" presStyleIdx="1" presStyleCnt="3"/>
      <dgm:spPr/>
      <dgm:t>
        <a:bodyPr/>
        <a:lstStyle/>
        <a:p>
          <a:endParaRPr lang="ru-RU"/>
        </a:p>
      </dgm:t>
    </dgm:pt>
    <dgm:pt modelId="{B428D18F-07A6-4258-8BEE-886A6941EE1D}" type="pres">
      <dgm:prSet presAssocID="{FC29C06D-E15B-48F9-A48B-F790A5BBDDF6}" presName="hierRoot2" presStyleCnt="0">
        <dgm:presLayoutVars>
          <dgm:hierBranch/>
        </dgm:presLayoutVars>
      </dgm:prSet>
      <dgm:spPr/>
    </dgm:pt>
    <dgm:pt modelId="{11E52ED0-4B0F-4218-B836-E8FA5F0C4E7B}" type="pres">
      <dgm:prSet presAssocID="{FC29C06D-E15B-48F9-A48B-F790A5BBDDF6}" presName="rootComposite" presStyleCnt="0"/>
      <dgm:spPr/>
    </dgm:pt>
    <dgm:pt modelId="{925546DF-01FB-402D-9548-6A2D6F8DBE8D}" type="pres">
      <dgm:prSet presAssocID="{FC29C06D-E15B-48F9-A48B-F790A5BBDDF6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244924B-2B90-4838-95C3-761F966F6251}" type="pres">
      <dgm:prSet presAssocID="{FC29C06D-E15B-48F9-A48B-F790A5BBDDF6}" presName="rootConnector" presStyleLbl="node2" presStyleIdx="1" presStyleCnt="3"/>
      <dgm:spPr/>
      <dgm:t>
        <a:bodyPr/>
        <a:lstStyle/>
        <a:p>
          <a:endParaRPr lang="ru-RU"/>
        </a:p>
      </dgm:t>
    </dgm:pt>
    <dgm:pt modelId="{F30067B9-F48E-4952-881F-5A5B4A07162A}" type="pres">
      <dgm:prSet presAssocID="{FC29C06D-E15B-48F9-A48B-F790A5BBDDF6}" presName="hierChild4" presStyleCnt="0"/>
      <dgm:spPr/>
    </dgm:pt>
    <dgm:pt modelId="{4526AE29-8D24-4DB4-9A7F-11A8645D14F0}" type="pres">
      <dgm:prSet presAssocID="{FC29C06D-E15B-48F9-A48B-F790A5BBDDF6}" presName="hierChild5" presStyleCnt="0"/>
      <dgm:spPr/>
    </dgm:pt>
    <dgm:pt modelId="{1DEF61AE-9B86-4BB6-BA98-6C601B2F4AF1}" type="pres">
      <dgm:prSet presAssocID="{11337873-5ED5-4873-829E-88486C968D12}" presName="Name35" presStyleLbl="parChTrans1D2" presStyleIdx="2" presStyleCnt="3"/>
      <dgm:spPr/>
      <dgm:t>
        <a:bodyPr/>
        <a:lstStyle/>
        <a:p>
          <a:endParaRPr lang="ru-RU"/>
        </a:p>
      </dgm:t>
    </dgm:pt>
    <dgm:pt modelId="{F8317C85-DD4C-4C68-9BD5-1308099BC4DE}" type="pres">
      <dgm:prSet presAssocID="{E230B3D6-AFE3-43BF-9DDB-525A489A3973}" presName="hierRoot2" presStyleCnt="0">
        <dgm:presLayoutVars>
          <dgm:hierBranch/>
        </dgm:presLayoutVars>
      </dgm:prSet>
      <dgm:spPr/>
    </dgm:pt>
    <dgm:pt modelId="{C8DBFDC3-58F8-487C-92DC-0D0741D4E03E}" type="pres">
      <dgm:prSet presAssocID="{E230B3D6-AFE3-43BF-9DDB-525A489A3973}" presName="rootComposite" presStyleCnt="0"/>
      <dgm:spPr/>
    </dgm:pt>
    <dgm:pt modelId="{26FF6005-DE1F-4D01-9AA0-C719AEFF2D94}" type="pres">
      <dgm:prSet presAssocID="{E230B3D6-AFE3-43BF-9DDB-525A489A3973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3748110-4AD2-4B73-8BCF-B0FFAE56EC41}" type="pres">
      <dgm:prSet presAssocID="{E230B3D6-AFE3-43BF-9DDB-525A489A3973}" presName="rootConnector" presStyleLbl="node2" presStyleIdx="2" presStyleCnt="3"/>
      <dgm:spPr/>
      <dgm:t>
        <a:bodyPr/>
        <a:lstStyle/>
        <a:p>
          <a:endParaRPr lang="ru-RU"/>
        </a:p>
      </dgm:t>
    </dgm:pt>
    <dgm:pt modelId="{ADC10043-FECB-461A-B24D-F3CE597FBF2F}" type="pres">
      <dgm:prSet presAssocID="{E230B3D6-AFE3-43BF-9DDB-525A489A3973}" presName="hierChild4" presStyleCnt="0"/>
      <dgm:spPr/>
    </dgm:pt>
    <dgm:pt modelId="{1BCEE619-6AA8-4F91-BD50-80C9E8F66019}" type="pres">
      <dgm:prSet presAssocID="{E230B3D6-AFE3-43BF-9DDB-525A489A3973}" presName="hierChild5" presStyleCnt="0"/>
      <dgm:spPr/>
    </dgm:pt>
    <dgm:pt modelId="{9FBE1374-6FF9-4811-9573-59461C19B79C}" type="pres">
      <dgm:prSet presAssocID="{8BFCA677-88E6-4828-A8D3-7184AA626CA9}" presName="hierChild3" presStyleCnt="0"/>
      <dgm:spPr/>
    </dgm:pt>
  </dgm:ptLst>
  <dgm:cxnLst>
    <dgm:cxn modelId="{9D74DB72-9439-4DC7-A674-B0B115A62E04}" type="presOf" srcId="{11337873-5ED5-4873-829E-88486C968D12}" destId="{1DEF61AE-9B86-4BB6-BA98-6C601B2F4AF1}" srcOrd="0" destOrd="0" presId="urn:microsoft.com/office/officeart/2005/8/layout/orgChart1"/>
    <dgm:cxn modelId="{DC9C4E32-1AF8-482A-B621-17BE77A1E88F}" srcId="{8BFCA677-88E6-4828-A8D3-7184AA626CA9}" destId="{E230B3D6-AFE3-43BF-9DDB-525A489A3973}" srcOrd="2" destOrd="0" parTransId="{11337873-5ED5-4873-829E-88486C968D12}" sibTransId="{17077057-2EDC-4B83-A836-80CA103F23A1}"/>
    <dgm:cxn modelId="{E82AF29F-83B0-476B-8CED-1444ACCE15DB}" type="presOf" srcId="{8BFCA677-88E6-4828-A8D3-7184AA626CA9}" destId="{DAA1007A-5862-47FD-9203-A1253B0A9CEC}" srcOrd="0" destOrd="0" presId="urn:microsoft.com/office/officeart/2005/8/layout/orgChart1"/>
    <dgm:cxn modelId="{857108A6-7BD2-47D3-9181-986FBF81E761}" srcId="{8BFCA677-88E6-4828-A8D3-7184AA626CA9}" destId="{FC29C06D-E15B-48F9-A48B-F790A5BBDDF6}" srcOrd="1" destOrd="0" parTransId="{108FCD24-63CA-4E3E-9B54-2FF67BD17315}" sibTransId="{030F00B8-3576-4342-B280-18A6E45C5BE4}"/>
    <dgm:cxn modelId="{9B5EC949-ADFC-4976-8474-2DDEFD3447AC}" type="presOf" srcId="{25811DC9-D1BF-42F4-871E-5B29E283E91F}" destId="{0CE20216-CF3F-4B93-91CC-0E0B1420F2F0}" srcOrd="0" destOrd="0" presId="urn:microsoft.com/office/officeart/2005/8/layout/orgChart1"/>
    <dgm:cxn modelId="{73A77D53-A01F-4B02-B0A3-B002E4A8913B}" type="presOf" srcId="{108FCD24-63CA-4E3E-9B54-2FF67BD17315}" destId="{A82606C9-5E99-4912-B2B9-FDB76B366214}" srcOrd="0" destOrd="0" presId="urn:microsoft.com/office/officeart/2005/8/layout/orgChart1"/>
    <dgm:cxn modelId="{E2AF32BD-437D-434C-9F3E-F047C09114BD}" type="presOf" srcId="{FC29C06D-E15B-48F9-A48B-F790A5BBDDF6}" destId="{925546DF-01FB-402D-9548-6A2D6F8DBE8D}" srcOrd="0" destOrd="0" presId="urn:microsoft.com/office/officeart/2005/8/layout/orgChart1"/>
    <dgm:cxn modelId="{9DAE29E3-8C8D-40E7-B62C-D31EDECD69A5}" type="presOf" srcId="{7FE25DA6-A56B-4341-89CE-8C38B8406B3D}" destId="{96AD5584-BBD3-4F8E-915C-41E9CD37DF35}" srcOrd="0" destOrd="0" presId="urn:microsoft.com/office/officeart/2005/8/layout/orgChart1"/>
    <dgm:cxn modelId="{1FF3A890-A991-428F-965D-FDFBF7B30922}" type="presOf" srcId="{FC29C06D-E15B-48F9-A48B-F790A5BBDDF6}" destId="{A244924B-2B90-4838-95C3-761F966F6251}" srcOrd="1" destOrd="0" presId="urn:microsoft.com/office/officeart/2005/8/layout/orgChart1"/>
    <dgm:cxn modelId="{9831C0D9-123F-41E3-9F2F-99EA6824EF07}" type="presOf" srcId="{8BFCA677-88E6-4828-A8D3-7184AA626CA9}" destId="{E6B487C7-73EB-45EC-ABF0-7A16419B9A6E}" srcOrd="1" destOrd="0" presId="urn:microsoft.com/office/officeart/2005/8/layout/orgChart1"/>
    <dgm:cxn modelId="{D25C3842-5520-473C-B671-2217D3D00605}" type="presOf" srcId="{E230B3D6-AFE3-43BF-9DDB-525A489A3973}" destId="{23748110-4AD2-4B73-8BCF-B0FFAE56EC41}" srcOrd="1" destOrd="0" presId="urn:microsoft.com/office/officeart/2005/8/layout/orgChart1"/>
    <dgm:cxn modelId="{DAD0FC3F-1D42-492B-91B3-6EF57F4FA4B1}" type="presOf" srcId="{25811DC9-D1BF-42F4-871E-5B29E283E91F}" destId="{F82AAB5B-02D0-4F62-8909-BD4A39C07DBF}" srcOrd="1" destOrd="0" presId="urn:microsoft.com/office/officeart/2005/8/layout/orgChart1"/>
    <dgm:cxn modelId="{018D8F8E-B48D-4754-BE53-9CA1B6F38F68}" srcId="{8BFCA677-88E6-4828-A8D3-7184AA626CA9}" destId="{25811DC9-D1BF-42F4-871E-5B29E283E91F}" srcOrd="0" destOrd="0" parTransId="{42087D5F-5051-4859-B2F1-185E93FFC0EC}" sibTransId="{D660E1D3-8E49-4E30-94A2-7EC2491F4C05}"/>
    <dgm:cxn modelId="{C114605E-4547-4228-A3FC-DC5A43831B82}" type="presOf" srcId="{E230B3D6-AFE3-43BF-9DDB-525A489A3973}" destId="{26FF6005-DE1F-4D01-9AA0-C719AEFF2D94}" srcOrd="0" destOrd="0" presId="urn:microsoft.com/office/officeart/2005/8/layout/orgChart1"/>
    <dgm:cxn modelId="{92C20FEE-BC7F-46B1-9B9A-3A8E53213C5A}" type="presOf" srcId="{42087D5F-5051-4859-B2F1-185E93FFC0EC}" destId="{1094B337-DDA7-4D33-86DF-E1C92D55A23C}" srcOrd="0" destOrd="0" presId="urn:microsoft.com/office/officeart/2005/8/layout/orgChart1"/>
    <dgm:cxn modelId="{D5726F7F-8976-4B7F-9243-98F95A18FD2D}" srcId="{7FE25DA6-A56B-4341-89CE-8C38B8406B3D}" destId="{8BFCA677-88E6-4828-A8D3-7184AA626CA9}" srcOrd="0" destOrd="0" parTransId="{2CD84DB2-4078-484D-B980-0D55D3A27899}" sibTransId="{DC575C75-E419-41D6-AD14-A778E1570236}"/>
    <dgm:cxn modelId="{D9D1B049-C686-47D2-9397-43F4294B9A04}" type="presParOf" srcId="{96AD5584-BBD3-4F8E-915C-41E9CD37DF35}" destId="{6E78164A-328F-45DA-A631-1810A8BDDEE5}" srcOrd="0" destOrd="0" presId="urn:microsoft.com/office/officeart/2005/8/layout/orgChart1"/>
    <dgm:cxn modelId="{31DC5631-E80A-42AB-8DA1-B7C4BB76AC76}" type="presParOf" srcId="{6E78164A-328F-45DA-A631-1810A8BDDEE5}" destId="{E9201038-5195-4EAE-AAB9-C9022F88DB07}" srcOrd="0" destOrd="0" presId="urn:microsoft.com/office/officeart/2005/8/layout/orgChart1"/>
    <dgm:cxn modelId="{2B3EFF88-45F8-4DE1-A172-09DF7BCCECC6}" type="presParOf" srcId="{E9201038-5195-4EAE-AAB9-C9022F88DB07}" destId="{DAA1007A-5862-47FD-9203-A1253B0A9CEC}" srcOrd="0" destOrd="0" presId="urn:microsoft.com/office/officeart/2005/8/layout/orgChart1"/>
    <dgm:cxn modelId="{6CF6AA42-7227-4FAD-80A8-0E94EAEE0037}" type="presParOf" srcId="{E9201038-5195-4EAE-AAB9-C9022F88DB07}" destId="{E6B487C7-73EB-45EC-ABF0-7A16419B9A6E}" srcOrd="1" destOrd="0" presId="urn:microsoft.com/office/officeart/2005/8/layout/orgChart1"/>
    <dgm:cxn modelId="{5C05DE48-AB39-49BF-8A67-1A361F1C6BB5}" type="presParOf" srcId="{6E78164A-328F-45DA-A631-1810A8BDDEE5}" destId="{CA4D7D1F-098B-4085-9F12-231564C26625}" srcOrd="1" destOrd="0" presId="urn:microsoft.com/office/officeart/2005/8/layout/orgChart1"/>
    <dgm:cxn modelId="{7BFE39C8-2CC4-4F19-A8F4-7ADF8229785F}" type="presParOf" srcId="{CA4D7D1F-098B-4085-9F12-231564C26625}" destId="{1094B337-DDA7-4D33-86DF-E1C92D55A23C}" srcOrd="0" destOrd="0" presId="urn:microsoft.com/office/officeart/2005/8/layout/orgChart1"/>
    <dgm:cxn modelId="{5990ED45-2229-49A7-A683-CAECBC1CFC6B}" type="presParOf" srcId="{CA4D7D1F-098B-4085-9F12-231564C26625}" destId="{8AAA6AA2-B4E7-45AD-9F5B-4AC1DA90589C}" srcOrd="1" destOrd="0" presId="urn:microsoft.com/office/officeart/2005/8/layout/orgChart1"/>
    <dgm:cxn modelId="{1333FBBC-1ABB-4B29-B549-1CD0C6F11AB4}" type="presParOf" srcId="{8AAA6AA2-B4E7-45AD-9F5B-4AC1DA90589C}" destId="{ACA41C98-CBF0-4F44-B6AF-34A4E72C7780}" srcOrd="0" destOrd="0" presId="urn:microsoft.com/office/officeart/2005/8/layout/orgChart1"/>
    <dgm:cxn modelId="{B4C69859-B62E-4859-9B61-83D653CE8B91}" type="presParOf" srcId="{ACA41C98-CBF0-4F44-B6AF-34A4E72C7780}" destId="{0CE20216-CF3F-4B93-91CC-0E0B1420F2F0}" srcOrd="0" destOrd="0" presId="urn:microsoft.com/office/officeart/2005/8/layout/orgChart1"/>
    <dgm:cxn modelId="{F1B50A4E-734C-4FA8-A85C-8318ECE5DEE9}" type="presParOf" srcId="{ACA41C98-CBF0-4F44-B6AF-34A4E72C7780}" destId="{F82AAB5B-02D0-4F62-8909-BD4A39C07DBF}" srcOrd="1" destOrd="0" presId="urn:microsoft.com/office/officeart/2005/8/layout/orgChart1"/>
    <dgm:cxn modelId="{B67CAF37-70B1-4628-940F-AB6FF8C7C5F7}" type="presParOf" srcId="{8AAA6AA2-B4E7-45AD-9F5B-4AC1DA90589C}" destId="{17DC2468-BC8D-45DA-AEE8-C41A9B915E14}" srcOrd="1" destOrd="0" presId="urn:microsoft.com/office/officeart/2005/8/layout/orgChart1"/>
    <dgm:cxn modelId="{9A665234-E9E8-4E10-B189-06F636D589DC}" type="presParOf" srcId="{8AAA6AA2-B4E7-45AD-9F5B-4AC1DA90589C}" destId="{FD8A422E-8D8F-49B1-B1E5-6C479C83B187}" srcOrd="2" destOrd="0" presId="urn:microsoft.com/office/officeart/2005/8/layout/orgChart1"/>
    <dgm:cxn modelId="{18C42089-65CB-49CE-8077-8B46A5AF79DD}" type="presParOf" srcId="{CA4D7D1F-098B-4085-9F12-231564C26625}" destId="{A82606C9-5E99-4912-B2B9-FDB76B366214}" srcOrd="2" destOrd="0" presId="urn:microsoft.com/office/officeart/2005/8/layout/orgChart1"/>
    <dgm:cxn modelId="{7968DA90-DBB8-4236-B54B-3D513394FED8}" type="presParOf" srcId="{CA4D7D1F-098B-4085-9F12-231564C26625}" destId="{B428D18F-07A6-4258-8BEE-886A6941EE1D}" srcOrd="3" destOrd="0" presId="urn:microsoft.com/office/officeart/2005/8/layout/orgChart1"/>
    <dgm:cxn modelId="{5152936E-0F56-4F29-BC2F-5F41024BD316}" type="presParOf" srcId="{B428D18F-07A6-4258-8BEE-886A6941EE1D}" destId="{11E52ED0-4B0F-4218-B836-E8FA5F0C4E7B}" srcOrd="0" destOrd="0" presId="urn:microsoft.com/office/officeart/2005/8/layout/orgChart1"/>
    <dgm:cxn modelId="{E37D2445-61C3-4F18-A89B-599E6A7FD03B}" type="presParOf" srcId="{11E52ED0-4B0F-4218-B836-E8FA5F0C4E7B}" destId="{925546DF-01FB-402D-9548-6A2D6F8DBE8D}" srcOrd="0" destOrd="0" presId="urn:microsoft.com/office/officeart/2005/8/layout/orgChart1"/>
    <dgm:cxn modelId="{D78A8FE7-3386-47BA-B79B-8FD4FCE70E52}" type="presParOf" srcId="{11E52ED0-4B0F-4218-B836-E8FA5F0C4E7B}" destId="{A244924B-2B90-4838-95C3-761F966F6251}" srcOrd="1" destOrd="0" presId="urn:microsoft.com/office/officeart/2005/8/layout/orgChart1"/>
    <dgm:cxn modelId="{C8726763-1FA1-430C-AB82-DD8F2D05E7AA}" type="presParOf" srcId="{B428D18F-07A6-4258-8BEE-886A6941EE1D}" destId="{F30067B9-F48E-4952-881F-5A5B4A07162A}" srcOrd="1" destOrd="0" presId="urn:microsoft.com/office/officeart/2005/8/layout/orgChart1"/>
    <dgm:cxn modelId="{CB75F388-C047-444D-8117-1767C23BEE0A}" type="presParOf" srcId="{B428D18F-07A6-4258-8BEE-886A6941EE1D}" destId="{4526AE29-8D24-4DB4-9A7F-11A8645D14F0}" srcOrd="2" destOrd="0" presId="urn:microsoft.com/office/officeart/2005/8/layout/orgChart1"/>
    <dgm:cxn modelId="{FDA0C16A-14CE-4FE8-9484-6897839D5477}" type="presParOf" srcId="{CA4D7D1F-098B-4085-9F12-231564C26625}" destId="{1DEF61AE-9B86-4BB6-BA98-6C601B2F4AF1}" srcOrd="4" destOrd="0" presId="urn:microsoft.com/office/officeart/2005/8/layout/orgChart1"/>
    <dgm:cxn modelId="{0E26D1FB-E260-4DF4-B053-EB2591961F2B}" type="presParOf" srcId="{CA4D7D1F-098B-4085-9F12-231564C26625}" destId="{F8317C85-DD4C-4C68-9BD5-1308099BC4DE}" srcOrd="5" destOrd="0" presId="urn:microsoft.com/office/officeart/2005/8/layout/orgChart1"/>
    <dgm:cxn modelId="{56798243-7932-4156-B92E-7EEA62884B0A}" type="presParOf" srcId="{F8317C85-DD4C-4C68-9BD5-1308099BC4DE}" destId="{C8DBFDC3-58F8-487C-92DC-0D0741D4E03E}" srcOrd="0" destOrd="0" presId="urn:microsoft.com/office/officeart/2005/8/layout/orgChart1"/>
    <dgm:cxn modelId="{2CB8AE53-CA88-42E9-A4BC-7C30E8D0AD19}" type="presParOf" srcId="{C8DBFDC3-58F8-487C-92DC-0D0741D4E03E}" destId="{26FF6005-DE1F-4D01-9AA0-C719AEFF2D94}" srcOrd="0" destOrd="0" presId="urn:microsoft.com/office/officeart/2005/8/layout/orgChart1"/>
    <dgm:cxn modelId="{2B484BB9-06BA-4578-AB19-CDE7DA5A42DC}" type="presParOf" srcId="{C8DBFDC3-58F8-487C-92DC-0D0741D4E03E}" destId="{23748110-4AD2-4B73-8BCF-B0FFAE56EC41}" srcOrd="1" destOrd="0" presId="urn:microsoft.com/office/officeart/2005/8/layout/orgChart1"/>
    <dgm:cxn modelId="{C277E5F7-8D6C-4607-B0C6-4BA6D9C2EB6E}" type="presParOf" srcId="{F8317C85-DD4C-4C68-9BD5-1308099BC4DE}" destId="{ADC10043-FECB-461A-B24D-F3CE597FBF2F}" srcOrd="1" destOrd="0" presId="urn:microsoft.com/office/officeart/2005/8/layout/orgChart1"/>
    <dgm:cxn modelId="{C72A278D-8FC7-4D4D-9EB9-3C01077DB275}" type="presParOf" srcId="{F8317C85-DD4C-4C68-9BD5-1308099BC4DE}" destId="{1BCEE619-6AA8-4F91-BD50-80C9E8F66019}" srcOrd="2" destOrd="0" presId="urn:microsoft.com/office/officeart/2005/8/layout/orgChart1"/>
    <dgm:cxn modelId="{CBBCB66E-EBDB-4122-AC0D-93F5EEC459C3}" type="presParOf" srcId="{6E78164A-328F-45DA-A631-1810A8BDDEE5}" destId="{9FBE1374-6FF9-4811-9573-59461C19B79C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819629-430B-46BF-9C1B-D4505637A7D9}">
      <dsp:nvSpPr>
        <dsp:cNvPr id="0" name=""/>
        <dsp:cNvSpPr/>
      </dsp:nvSpPr>
      <dsp:spPr>
        <a:xfrm>
          <a:off x="4614459" y="1681290"/>
          <a:ext cx="208062" cy="162288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22883"/>
              </a:lnTo>
              <a:lnTo>
                <a:pt x="208062" y="162288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C01EEB7-6ED3-45F7-B7C8-4A1486631BC4}">
      <dsp:nvSpPr>
        <dsp:cNvPr id="0" name=""/>
        <dsp:cNvSpPr/>
      </dsp:nvSpPr>
      <dsp:spPr>
        <a:xfrm>
          <a:off x="4614459" y="1681290"/>
          <a:ext cx="243321" cy="6609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60971"/>
              </a:lnTo>
              <a:lnTo>
                <a:pt x="243321" y="66097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F24EE24-2872-4EB0-8CB2-725A3E2011D2}">
      <dsp:nvSpPr>
        <dsp:cNvPr id="0" name=""/>
        <dsp:cNvSpPr/>
      </dsp:nvSpPr>
      <dsp:spPr>
        <a:xfrm>
          <a:off x="3490924" y="696463"/>
          <a:ext cx="1678367" cy="2912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5643"/>
              </a:lnTo>
              <a:lnTo>
                <a:pt x="1678367" y="145643"/>
              </a:lnTo>
              <a:lnTo>
                <a:pt x="1678367" y="29128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E52F867-9CE7-4B72-AECC-DE78DF5703D5}">
      <dsp:nvSpPr>
        <dsp:cNvPr id="0" name=""/>
        <dsp:cNvSpPr/>
      </dsp:nvSpPr>
      <dsp:spPr>
        <a:xfrm>
          <a:off x="3433900" y="1681290"/>
          <a:ext cx="91440" cy="314201"/>
        </a:xfrm>
        <a:custGeom>
          <a:avLst/>
          <a:gdLst/>
          <a:ahLst/>
          <a:cxnLst/>
          <a:rect l="0" t="0" r="0" b="0"/>
          <a:pathLst>
            <a:path>
              <a:moveTo>
                <a:pt x="57024" y="0"/>
              </a:moveTo>
              <a:lnTo>
                <a:pt x="57024" y="168557"/>
              </a:lnTo>
              <a:lnTo>
                <a:pt x="45720" y="168557"/>
              </a:lnTo>
              <a:lnTo>
                <a:pt x="45720" y="31420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EEF61E-E7D4-49D7-8F3C-DD41EAF2C839}">
      <dsp:nvSpPr>
        <dsp:cNvPr id="0" name=""/>
        <dsp:cNvSpPr/>
      </dsp:nvSpPr>
      <dsp:spPr>
        <a:xfrm>
          <a:off x="3445204" y="696463"/>
          <a:ext cx="91440" cy="29128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9128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8999009-B7FA-4CC1-AB3D-F5A7E22411C3}">
      <dsp:nvSpPr>
        <dsp:cNvPr id="0" name=""/>
        <dsp:cNvSpPr/>
      </dsp:nvSpPr>
      <dsp:spPr>
        <a:xfrm>
          <a:off x="2159328" y="1681290"/>
          <a:ext cx="208062" cy="2607710"/>
        </a:xfrm>
        <a:custGeom>
          <a:avLst/>
          <a:gdLst/>
          <a:ahLst/>
          <a:cxnLst/>
          <a:rect l="0" t="0" r="0" b="0"/>
          <a:pathLst>
            <a:path>
              <a:moveTo>
                <a:pt x="208062" y="0"/>
              </a:moveTo>
              <a:lnTo>
                <a:pt x="208062" y="2607710"/>
              </a:lnTo>
              <a:lnTo>
                <a:pt x="0" y="260771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2BCD3D-7F82-465A-932F-0EBEBDBCB555}">
      <dsp:nvSpPr>
        <dsp:cNvPr id="0" name=""/>
        <dsp:cNvSpPr/>
      </dsp:nvSpPr>
      <dsp:spPr>
        <a:xfrm>
          <a:off x="2159328" y="1681290"/>
          <a:ext cx="208062" cy="1622883"/>
        </a:xfrm>
        <a:custGeom>
          <a:avLst/>
          <a:gdLst/>
          <a:ahLst/>
          <a:cxnLst/>
          <a:rect l="0" t="0" r="0" b="0"/>
          <a:pathLst>
            <a:path>
              <a:moveTo>
                <a:pt x="208062" y="0"/>
              </a:moveTo>
              <a:lnTo>
                <a:pt x="208062" y="1622883"/>
              </a:lnTo>
              <a:lnTo>
                <a:pt x="0" y="162288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BA6B561-61E4-40D5-8B6E-9DDBB0928E50}">
      <dsp:nvSpPr>
        <dsp:cNvPr id="0" name=""/>
        <dsp:cNvSpPr/>
      </dsp:nvSpPr>
      <dsp:spPr>
        <a:xfrm>
          <a:off x="2159328" y="1681290"/>
          <a:ext cx="208062" cy="638056"/>
        </a:xfrm>
        <a:custGeom>
          <a:avLst/>
          <a:gdLst/>
          <a:ahLst/>
          <a:cxnLst/>
          <a:rect l="0" t="0" r="0" b="0"/>
          <a:pathLst>
            <a:path>
              <a:moveTo>
                <a:pt x="208062" y="0"/>
              </a:moveTo>
              <a:lnTo>
                <a:pt x="208062" y="638056"/>
              </a:lnTo>
              <a:lnTo>
                <a:pt x="0" y="63805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50E6D7B-F055-4DC9-8943-85C91286739E}">
      <dsp:nvSpPr>
        <dsp:cNvPr id="0" name=""/>
        <dsp:cNvSpPr/>
      </dsp:nvSpPr>
      <dsp:spPr>
        <a:xfrm>
          <a:off x="1812557" y="696463"/>
          <a:ext cx="1678367" cy="291286"/>
        </a:xfrm>
        <a:custGeom>
          <a:avLst/>
          <a:gdLst/>
          <a:ahLst/>
          <a:cxnLst/>
          <a:rect l="0" t="0" r="0" b="0"/>
          <a:pathLst>
            <a:path>
              <a:moveTo>
                <a:pt x="1678367" y="0"/>
              </a:moveTo>
              <a:lnTo>
                <a:pt x="1678367" y="145643"/>
              </a:lnTo>
              <a:lnTo>
                <a:pt x="0" y="145643"/>
              </a:lnTo>
              <a:lnTo>
                <a:pt x="0" y="29128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706ABAD-999B-4455-A63D-0CAAAC97C5E9}">
      <dsp:nvSpPr>
        <dsp:cNvPr id="0" name=""/>
        <dsp:cNvSpPr/>
      </dsp:nvSpPr>
      <dsp:spPr>
        <a:xfrm>
          <a:off x="2797384" y="2923"/>
          <a:ext cx="1387080" cy="6935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R="0"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baseline="0" dirty="0" smtClean="0">
              <a:solidFill>
                <a:schemeClr val="bg1"/>
              </a:solidFill>
              <a:latin typeface="Arial"/>
            </a:rPr>
            <a:t>Пластические</a:t>
          </a:r>
          <a:r>
            <a:rPr lang="ru-RU" sz="1200" kern="1200" baseline="0" dirty="0" smtClean="0">
              <a:solidFill>
                <a:schemeClr val="bg1"/>
              </a:solidFill>
              <a:latin typeface="Comic Sans MS"/>
            </a:rPr>
            <a:t> </a:t>
          </a:r>
          <a:r>
            <a:rPr lang="ru-RU" sz="1200" kern="1200" baseline="0" dirty="0" smtClean="0">
              <a:solidFill>
                <a:schemeClr val="bg1"/>
              </a:solidFill>
              <a:latin typeface="Arial"/>
            </a:rPr>
            <a:t>искусства</a:t>
          </a:r>
          <a:endParaRPr lang="ru-RU" sz="1200" kern="1200" dirty="0" smtClean="0">
            <a:solidFill>
              <a:schemeClr val="bg1"/>
            </a:solidFill>
          </a:endParaRPr>
        </a:p>
      </dsp:txBody>
      <dsp:txXfrm>
        <a:off x="2797384" y="2923"/>
        <a:ext cx="1387080" cy="693540"/>
      </dsp:txXfrm>
    </dsp:sp>
    <dsp:sp modelId="{335D28F8-D6FA-4E26-8EFA-AD32CC7E06ED}">
      <dsp:nvSpPr>
        <dsp:cNvPr id="0" name=""/>
        <dsp:cNvSpPr/>
      </dsp:nvSpPr>
      <dsp:spPr>
        <a:xfrm>
          <a:off x="1119017" y="987750"/>
          <a:ext cx="1387080" cy="6935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R="0"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baseline="0" dirty="0" smtClean="0">
              <a:solidFill>
                <a:schemeClr val="bg1"/>
              </a:solidFill>
              <a:latin typeface="Arial"/>
            </a:rPr>
            <a:t>Изобразительные</a:t>
          </a:r>
          <a:endParaRPr lang="ru-RU" sz="1200" kern="1200" dirty="0" smtClean="0">
            <a:solidFill>
              <a:schemeClr val="bg1"/>
            </a:solidFill>
          </a:endParaRPr>
        </a:p>
      </dsp:txBody>
      <dsp:txXfrm>
        <a:off x="1119017" y="987750"/>
        <a:ext cx="1387080" cy="693540"/>
      </dsp:txXfrm>
    </dsp:sp>
    <dsp:sp modelId="{5C3E2365-B76E-4FE4-A942-172ABBB5B1AE}">
      <dsp:nvSpPr>
        <dsp:cNvPr id="0" name=""/>
        <dsp:cNvSpPr/>
      </dsp:nvSpPr>
      <dsp:spPr>
        <a:xfrm>
          <a:off x="772247" y="1972577"/>
          <a:ext cx="1387080" cy="6935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R="0"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baseline="0" dirty="0" smtClean="0">
              <a:solidFill>
                <a:schemeClr val="bg1"/>
              </a:solidFill>
              <a:latin typeface="Arial"/>
            </a:rPr>
            <a:t>графика</a:t>
          </a:r>
          <a:endParaRPr lang="ru-RU" sz="1200" kern="1200" dirty="0" smtClean="0">
            <a:solidFill>
              <a:schemeClr val="bg1"/>
            </a:solidFill>
          </a:endParaRPr>
        </a:p>
      </dsp:txBody>
      <dsp:txXfrm>
        <a:off x="772247" y="1972577"/>
        <a:ext cx="1387080" cy="693540"/>
      </dsp:txXfrm>
    </dsp:sp>
    <dsp:sp modelId="{3EB18AC7-FC53-4E41-AC17-F2E07F8135EE}">
      <dsp:nvSpPr>
        <dsp:cNvPr id="0" name=""/>
        <dsp:cNvSpPr/>
      </dsp:nvSpPr>
      <dsp:spPr>
        <a:xfrm>
          <a:off x="772247" y="2957404"/>
          <a:ext cx="1387080" cy="6935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R="0"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baseline="0" dirty="0" smtClean="0">
              <a:solidFill>
                <a:schemeClr val="bg1"/>
              </a:solidFill>
              <a:latin typeface="Arial"/>
            </a:rPr>
            <a:t>живопись</a:t>
          </a:r>
          <a:endParaRPr lang="ru-RU" sz="1200" kern="1200" dirty="0" smtClean="0">
            <a:solidFill>
              <a:schemeClr val="bg1"/>
            </a:solidFill>
          </a:endParaRPr>
        </a:p>
      </dsp:txBody>
      <dsp:txXfrm>
        <a:off x="772247" y="2957404"/>
        <a:ext cx="1387080" cy="693540"/>
      </dsp:txXfrm>
    </dsp:sp>
    <dsp:sp modelId="{841BD6D2-92E7-4132-9969-00AA1FE146C6}">
      <dsp:nvSpPr>
        <dsp:cNvPr id="0" name=""/>
        <dsp:cNvSpPr/>
      </dsp:nvSpPr>
      <dsp:spPr>
        <a:xfrm>
          <a:off x="772247" y="3942231"/>
          <a:ext cx="1387080" cy="6935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R="0"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baseline="0" dirty="0" smtClean="0">
              <a:solidFill>
                <a:schemeClr val="bg1"/>
              </a:solidFill>
              <a:latin typeface="Arial"/>
            </a:rPr>
            <a:t>скульптура</a:t>
          </a:r>
          <a:endParaRPr lang="ru-RU" sz="1200" kern="1200" dirty="0" smtClean="0">
            <a:solidFill>
              <a:schemeClr val="bg1"/>
            </a:solidFill>
          </a:endParaRPr>
        </a:p>
      </dsp:txBody>
      <dsp:txXfrm>
        <a:off x="772247" y="3942231"/>
        <a:ext cx="1387080" cy="693540"/>
      </dsp:txXfrm>
    </dsp:sp>
    <dsp:sp modelId="{D73DA91A-7960-4BCB-BF86-BA805330D46B}">
      <dsp:nvSpPr>
        <dsp:cNvPr id="0" name=""/>
        <dsp:cNvSpPr/>
      </dsp:nvSpPr>
      <dsp:spPr>
        <a:xfrm>
          <a:off x="2797384" y="987750"/>
          <a:ext cx="1387080" cy="6935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R="0"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baseline="0" dirty="0" smtClean="0">
              <a:solidFill>
                <a:schemeClr val="bg1"/>
              </a:solidFill>
              <a:latin typeface="Arial"/>
            </a:rPr>
            <a:t>Конструктивные</a:t>
          </a:r>
          <a:r>
            <a:rPr lang="ru-RU" sz="1200" kern="1200" baseline="0" dirty="0" smtClean="0">
              <a:solidFill>
                <a:srgbClr val="000000"/>
              </a:solidFill>
              <a:latin typeface="Comic Sans MS"/>
            </a:rPr>
            <a:t> </a:t>
          </a:r>
          <a:endParaRPr lang="ru-RU" sz="1200" kern="1200" dirty="0" smtClean="0"/>
        </a:p>
      </dsp:txBody>
      <dsp:txXfrm>
        <a:off x="2797384" y="987750"/>
        <a:ext cx="1387080" cy="693540"/>
      </dsp:txXfrm>
    </dsp:sp>
    <dsp:sp modelId="{A0995389-1336-4105-A504-BDEEF6B3172A}">
      <dsp:nvSpPr>
        <dsp:cNvPr id="0" name=""/>
        <dsp:cNvSpPr/>
      </dsp:nvSpPr>
      <dsp:spPr>
        <a:xfrm>
          <a:off x="2786080" y="1995492"/>
          <a:ext cx="1387080" cy="6935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R="0"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baseline="0" dirty="0" smtClean="0">
              <a:solidFill>
                <a:schemeClr val="bg1"/>
              </a:solidFill>
              <a:latin typeface="Arial"/>
            </a:rPr>
            <a:t>архитектура</a:t>
          </a:r>
          <a:endParaRPr lang="ru-RU" sz="1200" kern="1200" dirty="0" smtClean="0">
            <a:solidFill>
              <a:schemeClr val="bg1"/>
            </a:solidFill>
          </a:endParaRPr>
        </a:p>
      </dsp:txBody>
      <dsp:txXfrm>
        <a:off x="2786080" y="1995492"/>
        <a:ext cx="1387080" cy="693540"/>
      </dsp:txXfrm>
    </dsp:sp>
    <dsp:sp modelId="{AA585E32-C2BB-44A9-A942-0D91E54316B1}">
      <dsp:nvSpPr>
        <dsp:cNvPr id="0" name=""/>
        <dsp:cNvSpPr/>
      </dsp:nvSpPr>
      <dsp:spPr>
        <a:xfrm>
          <a:off x="4475751" y="987750"/>
          <a:ext cx="1387080" cy="6935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R="0"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baseline="0" dirty="0" smtClean="0">
              <a:solidFill>
                <a:schemeClr val="bg1"/>
              </a:solidFill>
              <a:latin typeface="Arial"/>
            </a:rPr>
            <a:t>Декоративные</a:t>
          </a:r>
          <a:endParaRPr lang="ru-RU" sz="1200" kern="1200" dirty="0" smtClean="0">
            <a:solidFill>
              <a:schemeClr val="bg1"/>
            </a:solidFill>
          </a:endParaRPr>
        </a:p>
      </dsp:txBody>
      <dsp:txXfrm>
        <a:off x="4475751" y="987750"/>
        <a:ext cx="1387080" cy="693540"/>
      </dsp:txXfrm>
    </dsp:sp>
    <dsp:sp modelId="{764C2249-2BD9-43CC-88E9-B5A0293B8B3A}">
      <dsp:nvSpPr>
        <dsp:cNvPr id="0" name=""/>
        <dsp:cNvSpPr/>
      </dsp:nvSpPr>
      <dsp:spPr>
        <a:xfrm>
          <a:off x="4857781" y="1995492"/>
          <a:ext cx="1387080" cy="6935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R="0"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baseline="0" dirty="0" smtClean="0">
              <a:solidFill>
                <a:schemeClr val="bg1"/>
              </a:solidFill>
              <a:latin typeface="Arial"/>
            </a:rPr>
            <a:t>народные</a:t>
          </a:r>
          <a:r>
            <a:rPr lang="ru-RU" sz="1200" kern="1200" baseline="0" dirty="0" smtClean="0">
              <a:solidFill>
                <a:schemeClr val="bg1"/>
              </a:solidFill>
              <a:latin typeface="Comic Sans MS"/>
            </a:rPr>
            <a:t> </a:t>
          </a:r>
          <a:r>
            <a:rPr lang="ru-RU" sz="1200" kern="1200" baseline="0" dirty="0" smtClean="0">
              <a:solidFill>
                <a:schemeClr val="bg1"/>
              </a:solidFill>
              <a:latin typeface="Arial"/>
            </a:rPr>
            <a:t>промыслы</a:t>
          </a:r>
          <a:endParaRPr lang="ru-RU" sz="1200" kern="1200" dirty="0" smtClean="0">
            <a:solidFill>
              <a:schemeClr val="bg1"/>
            </a:solidFill>
          </a:endParaRPr>
        </a:p>
      </dsp:txBody>
      <dsp:txXfrm>
        <a:off x="4857781" y="1995492"/>
        <a:ext cx="1387080" cy="693540"/>
      </dsp:txXfrm>
    </dsp:sp>
    <dsp:sp modelId="{CDD0F261-D2B9-433B-953D-6C8C7142C0C2}">
      <dsp:nvSpPr>
        <dsp:cNvPr id="0" name=""/>
        <dsp:cNvSpPr/>
      </dsp:nvSpPr>
      <dsp:spPr>
        <a:xfrm>
          <a:off x="4822521" y="2957404"/>
          <a:ext cx="1387080" cy="6935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R="0"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baseline="0" dirty="0" smtClean="0">
              <a:solidFill>
                <a:schemeClr val="bg1"/>
              </a:solidFill>
              <a:latin typeface="Arial"/>
            </a:rPr>
            <a:t>дизайн</a:t>
          </a:r>
          <a:endParaRPr lang="ru-RU" sz="1200" kern="1200" dirty="0" smtClean="0">
            <a:solidFill>
              <a:schemeClr val="bg1"/>
            </a:solidFill>
          </a:endParaRPr>
        </a:p>
      </dsp:txBody>
      <dsp:txXfrm>
        <a:off x="4822521" y="2957404"/>
        <a:ext cx="1387080" cy="69354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08CBC6-14F6-43F6-BD85-8C062A1656DB}">
      <dsp:nvSpPr>
        <dsp:cNvPr id="0" name=""/>
        <dsp:cNvSpPr/>
      </dsp:nvSpPr>
      <dsp:spPr>
        <a:xfrm>
          <a:off x="4114799" y="1807573"/>
          <a:ext cx="2184957" cy="7584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9207"/>
              </a:lnTo>
              <a:lnTo>
                <a:pt x="2184957" y="379207"/>
              </a:lnTo>
              <a:lnTo>
                <a:pt x="2184957" y="75841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B727DD3-A1FF-4ED9-9247-29ECA60B08A5}">
      <dsp:nvSpPr>
        <dsp:cNvPr id="0" name=""/>
        <dsp:cNvSpPr/>
      </dsp:nvSpPr>
      <dsp:spPr>
        <a:xfrm>
          <a:off x="1929842" y="1807573"/>
          <a:ext cx="2184957" cy="758415"/>
        </a:xfrm>
        <a:custGeom>
          <a:avLst/>
          <a:gdLst/>
          <a:ahLst/>
          <a:cxnLst/>
          <a:rect l="0" t="0" r="0" b="0"/>
          <a:pathLst>
            <a:path>
              <a:moveTo>
                <a:pt x="2184957" y="0"/>
              </a:moveTo>
              <a:lnTo>
                <a:pt x="2184957" y="379207"/>
              </a:lnTo>
              <a:lnTo>
                <a:pt x="0" y="379207"/>
              </a:lnTo>
              <a:lnTo>
                <a:pt x="0" y="75841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5335F1-39DE-45BC-A87B-7B3AA427CBF0}">
      <dsp:nvSpPr>
        <dsp:cNvPr id="0" name=""/>
        <dsp:cNvSpPr/>
      </dsp:nvSpPr>
      <dsp:spPr>
        <a:xfrm>
          <a:off x="2309049" y="1823"/>
          <a:ext cx="3611500" cy="18057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845" tIns="29845" rIns="29845" bIns="29845" numCol="1" spcCol="1270" anchor="ctr" anchorCtr="0">
          <a:noAutofit/>
        </a:bodyPr>
        <a:lstStyle/>
        <a:p>
          <a:pPr marR="0"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700" b="1" kern="1200" baseline="0" dirty="0" smtClean="0">
              <a:solidFill>
                <a:schemeClr val="bg1"/>
              </a:solidFill>
              <a:latin typeface="Arial"/>
            </a:rPr>
            <a:t>Скульптура</a:t>
          </a:r>
          <a:endParaRPr lang="ru-RU" sz="4700" kern="1200" dirty="0" smtClean="0">
            <a:solidFill>
              <a:schemeClr val="bg1"/>
            </a:solidFill>
          </a:endParaRPr>
        </a:p>
      </dsp:txBody>
      <dsp:txXfrm>
        <a:off x="2309049" y="1823"/>
        <a:ext cx="3611500" cy="1805750"/>
      </dsp:txXfrm>
    </dsp:sp>
    <dsp:sp modelId="{9F1E7941-E970-4C3A-82B1-F3E700826726}">
      <dsp:nvSpPr>
        <dsp:cNvPr id="0" name=""/>
        <dsp:cNvSpPr/>
      </dsp:nvSpPr>
      <dsp:spPr>
        <a:xfrm>
          <a:off x="124091" y="2565989"/>
          <a:ext cx="3611500" cy="18057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845" tIns="29845" rIns="29845" bIns="29845" numCol="1" spcCol="1270" anchor="ctr" anchorCtr="0">
          <a:noAutofit/>
        </a:bodyPr>
        <a:lstStyle/>
        <a:p>
          <a:pPr marR="0"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700" b="1" kern="1200" baseline="0" dirty="0" smtClean="0">
              <a:solidFill>
                <a:srgbClr val="000000"/>
              </a:solidFill>
              <a:latin typeface="Arial"/>
            </a:rPr>
            <a:t>круглая</a:t>
          </a:r>
          <a:endParaRPr lang="ru-RU" sz="4700" kern="1200" dirty="0" smtClean="0"/>
        </a:p>
      </dsp:txBody>
      <dsp:txXfrm>
        <a:off x="124091" y="2565989"/>
        <a:ext cx="3611500" cy="1805750"/>
      </dsp:txXfrm>
    </dsp:sp>
    <dsp:sp modelId="{94B62241-B8F0-42A0-B461-FC06798C90F6}">
      <dsp:nvSpPr>
        <dsp:cNvPr id="0" name=""/>
        <dsp:cNvSpPr/>
      </dsp:nvSpPr>
      <dsp:spPr>
        <a:xfrm>
          <a:off x="4494007" y="2565989"/>
          <a:ext cx="3611500" cy="18057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845" tIns="29845" rIns="29845" bIns="29845" numCol="1" spcCol="1270" anchor="ctr" anchorCtr="0">
          <a:noAutofit/>
        </a:bodyPr>
        <a:lstStyle/>
        <a:p>
          <a:pPr marR="0"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700" b="1" kern="1200" baseline="0" smtClean="0">
              <a:solidFill>
                <a:srgbClr val="000000"/>
              </a:solidFill>
              <a:latin typeface="Arial"/>
            </a:rPr>
            <a:t>рельеф</a:t>
          </a:r>
          <a:endParaRPr lang="ru-RU" sz="4700" kern="1200" smtClean="0"/>
        </a:p>
      </dsp:txBody>
      <dsp:txXfrm>
        <a:off x="4494007" y="2565989"/>
        <a:ext cx="3611500" cy="180575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EF61AE-9B86-4BB6-BA98-6C601B2F4AF1}">
      <dsp:nvSpPr>
        <dsp:cNvPr id="0" name=""/>
        <dsp:cNvSpPr/>
      </dsp:nvSpPr>
      <dsp:spPr>
        <a:xfrm>
          <a:off x="4103347" y="1812589"/>
          <a:ext cx="2922703" cy="6268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4192"/>
              </a:lnTo>
              <a:lnTo>
                <a:pt x="2922703" y="374192"/>
              </a:lnTo>
              <a:lnTo>
                <a:pt x="2922703" y="62682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82606C9-5E99-4912-B2B9-FDB76B366214}">
      <dsp:nvSpPr>
        <dsp:cNvPr id="0" name=""/>
        <dsp:cNvSpPr/>
      </dsp:nvSpPr>
      <dsp:spPr>
        <a:xfrm>
          <a:off x="4057627" y="1812589"/>
          <a:ext cx="91440" cy="62682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74192"/>
              </a:lnTo>
              <a:lnTo>
                <a:pt x="57172" y="374192"/>
              </a:lnTo>
              <a:lnTo>
                <a:pt x="57172" y="62682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094B337-DDA7-4D33-86DF-E1C92D55A23C}">
      <dsp:nvSpPr>
        <dsp:cNvPr id="0" name=""/>
        <dsp:cNvSpPr/>
      </dsp:nvSpPr>
      <dsp:spPr>
        <a:xfrm>
          <a:off x="1203548" y="1812589"/>
          <a:ext cx="2899798" cy="626821"/>
        </a:xfrm>
        <a:custGeom>
          <a:avLst/>
          <a:gdLst/>
          <a:ahLst/>
          <a:cxnLst/>
          <a:rect l="0" t="0" r="0" b="0"/>
          <a:pathLst>
            <a:path>
              <a:moveTo>
                <a:pt x="2899798" y="0"/>
              </a:moveTo>
              <a:lnTo>
                <a:pt x="2899798" y="374192"/>
              </a:lnTo>
              <a:lnTo>
                <a:pt x="0" y="374192"/>
              </a:lnTo>
              <a:lnTo>
                <a:pt x="0" y="62682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A1007A-5862-47FD-9203-A1253B0A9CEC}">
      <dsp:nvSpPr>
        <dsp:cNvPr id="0" name=""/>
        <dsp:cNvSpPr/>
      </dsp:nvSpPr>
      <dsp:spPr>
        <a:xfrm>
          <a:off x="2900351" y="609593"/>
          <a:ext cx="2405992" cy="12029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marR="0"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baseline="0" dirty="0" smtClean="0">
              <a:solidFill>
                <a:schemeClr val="bg1"/>
              </a:solidFill>
              <a:latin typeface="Arial"/>
            </a:rPr>
            <a:t>скульптура</a:t>
          </a:r>
          <a:endParaRPr lang="ru-RU" sz="2300" kern="1200" dirty="0" smtClean="0">
            <a:solidFill>
              <a:schemeClr val="bg1"/>
            </a:solidFill>
          </a:endParaRPr>
        </a:p>
      </dsp:txBody>
      <dsp:txXfrm>
        <a:off x="2900351" y="609593"/>
        <a:ext cx="2405992" cy="1202996"/>
      </dsp:txXfrm>
    </dsp:sp>
    <dsp:sp modelId="{0CE20216-CF3F-4B93-91CC-0E0B1420F2F0}">
      <dsp:nvSpPr>
        <dsp:cNvPr id="0" name=""/>
        <dsp:cNvSpPr/>
      </dsp:nvSpPr>
      <dsp:spPr>
        <a:xfrm>
          <a:off x="552" y="2439410"/>
          <a:ext cx="2405992" cy="12029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marR="0"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baseline="0" smtClean="0">
              <a:solidFill>
                <a:srgbClr val="000000"/>
              </a:solidFill>
              <a:latin typeface="Arial"/>
            </a:rPr>
            <a:t>Станковая</a:t>
          </a:r>
          <a:endParaRPr lang="ru-RU" sz="2300" kern="1200" smtClean="0"/>
        </a:p>
      </dsp:txBody>
      <dsp:txXfrm>
        <a:off x="552" y="2439410"/>
        <a:ext cx="2405992" cy="1202996"/>
      </dsp:txXfrm>
    </dsp:sp>
    <dsp:sp modelId="{925546DF-01FB-402D-9548-6A2D6F8DBE8D}">
      <dsp:nvSpPr>
        <dsp:cNvPr id="0" name=""/>
        <dsp:cNvSpPr/>
      </dsp:nvSpPr>
      <dsp:spPr>
        <a:xfrm>
          <a:off x="2911803" y="2439410"/>
          <a:ext cx="2405992" cy="12029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marR="0"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baseline="0" smtClean="0">
              <a:solidFill>
                <a:srgbClr val="000000"/>
              </a:solidFill>
              <a:latin typeface="Arial"/>
            </a:rPr>
            <a:t>Монументальная</a:t>
          </a:r>
          <a:endParaRPr lang="ru-RU" sz="2300" kern="1200" smtClean="0"/>
        </a:p>
      </dsp:txBody>
      <dsp:txXfrm>
        <a:off x="2911803" y="2439410"/>
        <a:ext cx="2405992" cy="1202996"/>
      </dsp:txXfrm>
    </dsp:sp>
    <dsp:sp modelId="{26FF6005-DE1F-4D01-9AA0-C719AEFF2D94}">
      <dsp:nvSpPr>
        <dsp:cNvPr id="0" name=""/>
        <dsp:cNvSpPr/>
      </dsp:nvSpPr>
      <dsp:spPr>
        <a:xfrm>
          <a:off x="5823054" y="2439410"/>
          <a:ext cx="2405992" cy="12029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marR="0"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baseline="0" smtClean="0">
              <a:solidFill>
                <a:srgbClr val="000000"/>
              </a:solidFill>
              <a:latin typeface="Arial"/>
            </a:rPr>
            <a:t>Декоративная</a:t>
          </a:r>
          <a:endParaRPr lang="ru-RU" sz="2300" kern="1200" smtClean="0"/>
        </a:p>
      </dsp:txBody>
      <dsp:txXfrm>
        <a:off x="5823054" y="2439410"/>
        <a:ext cx="2405992" cy="12029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DBAD3-D2AE-463B-AFF9-3A675471DA28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28C0062-21C1-43F2-A1D3-8E9B2A1EEF85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DBAD3-D2AE-463B-AFF9-3A675471DA28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C0062-21C1-43F2-A1D3-8E9B2A1EEF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DBAD3-D2AE-463B-AFF9-3A675471DA28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C0062-21C1-43F2-A1D3-8E9B2A1EEF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DBAD3-D2AE-463B-AFF9-3A675471DA28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C0062-21C1-43F2-A1D3-8E9B2A1EEF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DBAD3-D2AE-463B-AFF9-3A675471DA28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C0062-21C1-43F2-A1D3-8E9B2A1EEF85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DBAD3-D2AE-463B-AFF9-3A675471DA28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C0062-21C1-43F2-A1D3-8E9B2A1EEF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DBAD3-D2AE-463B-AFF9-3A675471DA28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C0062-21C1-43F2-A1D3-8E9B2A1EEF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DBAD3-D2AE-463B-AFF9-3A675471DA28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C0062-21C1-43F2-A1D3-8E9B2A1EEF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DBAD3-D2AE-463B-AFF9-3A675471DA28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C0062-21C1-43F2-A1D3-8E9B2A1EEF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DBAD3-D2AE-463B-AFF9-3A675471DA28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C0062-21C1-43F2-A1D3-8E9B2A1EEF8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DBAD3-D2AE-463B-AFF9-3A675471DA28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C0062-21C1-43F2-A1D3-8E9B2A1EEF85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6EDBAD3-D2AE-463B-AFF9-3A675471DA28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528C0062-21C1-43F2-A1D3-8E9B2A1EEF85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4653136"/>
            <a:ext cx="7854696" cy="1752600"/>
          </a:xfrm>
        </p:spPr>
        <p:txBody>
          <a:bodyPr/>
          <a:lstStyle/>
          <a:p>
            <a:r>
              <a:rPr lang="ru-RU" dirty="0" smtClean="0"/>
              <a:t>Автор :учитель изобразительного искусства  Викторова М.А.</a:t>
            </a:r>
          </a:p>
          <a:p>
            <a:r>
              <a:rPr lang="ru-RU" dirty="0" smtClean="0"/>
              <a:t>ГБОУ Школа №1980 </a:t>
            </a:r>
            <a:r>
              <a:rPr lang="ru-RU" dirty="0" err="1" smtClean="0"/>
              <a:t>г.Москва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927032" cy="3065512"/>
          </a:xfrm>
        </p:spPr>
        <p:txBody>
          <a:bodyPr>
            <a:normAutofit fontScale="90000"/>
          </a:bodyPr>
          <a:lstStyle/>
          <a:p>
            <a:r>
              <a:rPr lang="ru-RU" dirty="0"/>
              <a:t>Изобразительное искусство в семье пластических искусств.</a:t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r>
              <a:rPr lang="ru-RU" dirty="0" smtClean="0"/>
              <a:t>6 класс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Organization Chart 7"/>
          <p:cNvGraphicFramePr>
            <a:graphicFrameLocks noGrp="1"/>
          </p:cNvGraphicFramePr>
          <p:nvPr>
            <p:ph idx="1"/>
          </p:nvPr>
        </p:nvGraphicFramePr>
        <p:xfrm>
          <a:off x="457200" y="1752600"/>
          <a:ext cx="8229600" cy="4373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Архитектура </a:t>
            </a:r>
            <a:r>
              <a:rPr lang="ru-RU" dirty="0"/>
              <a:t>– искусство создавать здания и сооружения по законам красоты.</a:t>
            </a:r>
          </a:p>
          <a:p>
            <a:pPr>
              <a:buNone/>
            </a:pPr>
            <a:r>
              <a:rPr lang="ru-RU" dirty="0"/>
              <a:t>Архитектура бывает: ландшафтная, объемных сооружений, градостроительство.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Декоративно-прикладное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искусство</a:t>
            </a:r>
            <a:r>
              <a:rPr lang="ru-RU" dirty="0" smtClean="0"/>
              <a:t>-это</a:t>
            </a:r>
            <a:endParaRPr lang="ru-RU" dirty="0"/>
          </a:p>
          <a:p>
            <a:pPr>
              <a:buNone/>
            </a:pPr>
            <a:r>
              <a:rPr lang="ru-RU" dirty="0" smtClean="0"/>
              <a:t>    создание </a:t>
            </a:r>
            <a:r>
              <a:rPr lang="ru-RU" dirty="0"/>
              <a:t>художественных изделий, которые человек использует в быту, отличающихся декоративной образностью.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4000504"/>
            <a:ext cx="585788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/>
              <a:t>Посуда</a:t>
            </a:r>
          </a:p>
          <a:p>
            <a:pPr lvl="0"/>
            <a:r>
              <a:rPr lang="ru-RU" sz="2800" dirty="0"/>
              <a:t>Мебель</a:t>
            </a:r>
          </a:p>
          <a:p>
            <a:pPr lvl="0"/>
            <a:r>
              <a:rPr lang="ru-RU" sz="2800" dirty="0"/>
              <a:t>Ковры</a:t>
            </a:r>
          </a:p>
          <a:p>
            <a:pPr lvl="0"/>
            <a:r>
              <a:rPr lang="ru-RU" sz="2800" dirty="0"/>
              <a:t>Ювелирные изделия</a:t>
            </a:r>
          </a:p>
          <a:p>
            <a:pPr lvl="0"/>
            <a:r>
              <a:rPr lang="ru-RU" sz="2800" dirty="0"/>
              <a:t>Игрушки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Дизайн</a:t>
            </a:r>
            <a:r>
              <a:rPr lang="ru-RU" dirty="0" smtClean="0"/>
              <a:t> -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это художественное </a:t>
            </a:r>
            <a:r>
              <a:rPr lang="ru-RU" dirty="0"/>
              <a:t>проектирование и конструирование эстетических свойств окружающего нас предметного мира.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282859" y="1752600"/>
            <a:ext cx="4578282" cy="437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3209925" y="2034381"/>
            <a:ext cx="272415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809875" y="2034381"/>
            <a:ext cx="352425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428860" y="857232"/>
            <a:ext cx="3871933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9" y="0"/>
            <a:ext cx="4000528" cy="3786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30" y="3643314"/>
            <a:ext cx="5368921" cy="2928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Что же такое пластические искусства? Как вы думаете?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. Пластические искусства </a:t>
            </a:r>
            <a:r>
              <a:rPr lang="ru-RU" dirty="0" smtClean="0"/>
              <a:t>– виды искусства, произведения которых имеют предметный характер, создается путем обработки вещественного материала и существуют в пространстве</a:t>
            </a:r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17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268760"/>
            <a:ext cx="8401080" cy="500066"/>
          </a:xfrm>
        </p:spPr>
        <p:txBody>
          <a:bodyPr>
            <a:noAutofit/>
          </a:bodyPr>
          <a:lstStyle/>
          <a:p>
            <a:r>
              <a:rPr lang="ru-RU" sz="3200" dirty="0" smtClean="0"/>
              <a:t>Пластические искусства можно разделить на 3 группы. Какие?</a:t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600200"/>
            <a:ext cx="8401080" cy="4614881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/>
          </a:p>
        </p:txBody>
      </p:sp>
      <p:graphicFrame>
        <p:nvGraphicFramePr>
          <p:cNvPr id="12" name="Organization Chart 2"/>
          <p:cNvGraphicFramePr/>
          <p:nvPr/>
        </p:nvGraphicFramePr>
        <p:xfrm>
          <a:off x="928663" y="1576387"/>
          <a:ext cx="6981850" cy="46386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2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/>
              <a:t>А теперь подробнее поговорим об изобразительных видах искусства.</a:t>
            </a:r>
          </a:p>
          <a:p>
            <a:r>
              <a:rPr lang="ru-RU" dirty="0">
                <a:solidFill>
                  <a:schemeClr val="accent2"/>
                </a:solidFill>
              </a:rPr>
              <a:t>Графика </a:t>
            </a:r>
            <a:r>
              <a:rPr lang="ru-RU" dirty="0"/>
              <a:t>- вид изобразительного искусства, включающий рисунок и печатные художественные изображения (гравюра, литография и др.), основанные на искусстве рисунка</a:t>
            </a:r>
          </a:p>
          <a:p>
            <a:r>
              <a:rPr lang="ru-RU" dirty="0"/>
              <a:t>Какие же материалы использует графика?</a:t>
            </a:r>
          </a:p>
          <a:p>
            <a:pPr lvl="0"/>
            <a:r>
              <a:rPr lang="ru-RU" dirty="0"/>
              <a:t>Карандаш</a:t>
            </a:r>
          </a:p>
          <a:p>
            <a:pPr lvl="0"/>
            <a:r>
              <a:rPr lang="ru-RU" dirty="0"/>
              <a:t>Перо</a:t>
            </a:r>
          </a:p>
          <a:p>
            <a:pPr lvl="0"/>
            <a:r>
              <a:rPr lang="ru-RU" dirty="0"/>
              <a:t>Уголь</a:t>
            </a:r>
          </a:p>
          <a:p>
            <a:pPr lvl="0"/>
            <a:r>
              <a:rPr lang="ru-RU" dirty="0"/>
              <a:t>Кисти</a:t>
            </a:r>
          </a:p>
          <a:p>
            <a:pPr lvl="0"/>
            <a:r>
              <a:rPr lang="ru-RU" dirty="0"/>
              <a:t>Специальные приспособления и машины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chemeClr val="accent2"/>
                </a:solidFill>
              </a:rPr>
              <a:t>Какие же произведения искусства можно отнести к графике?</a:t>
            </a:r>
          </a:p>
          <a:p>
            <a:pPr lvl="0"/>
            <a:r>
              <a:rPr lang="ru-RU" dirty="0" smtClean="0"/>
              <a:t>рисунки</a:t>
            </a:r>
          </a:p>
          <a:p>
            <a:pPr lvl="0"/>
            <a:r>
              <a:rPr lang="ru-RU" dirty="0" smtClean="0"/>
              <a:t>наброски, зарисовки</a:t>
            </a:r>
          </a:p>
          <a:p>
            <a:pPr lvl="0"/>
            <a:r>
              <a:rPr lang="ru-RU" dirty="0" smtClean="0"/>
              <a:t>гравюры</a:t>
            </a:r>
          </a:p>
          <a:p>
            <a:pPr lvl="0"/>
            <a:r>
              <a:rPr lang="ru-RU" dirty="0" smtClean="0"/>
              <a:t>книжные иллюстрации</a:t>
            </a:r>
          </a:p>
          <a:p>
            <a:pPr lvl="0"/>
            <a:r>
              <a:rPr lang="ru-RU" dirty="0" smtClean="0"/>
              <a:t>этикетки</a:t>
            </a:r>
          </a:p>
          <a:p>
            <a:pPr lvl="0"/>
            <a:r>
              <a:rPr lang="ru-RU" dirty="0" smtClean="0"/>
              <a:t>газетные и журнальные карикатуры</a:t>
            </a:r>
          </a:p>
          <a:p>
            <a:pPr lvl="0"/>
            <a:r>
              <a:rPr lang="ru-RU" dirty="0" smtClean="0"/>
              <a:t>плакаты</a:t>
            </a:r>
          </a:p>
          <a:p>
            <a:pPr lvl="0"/>
            <a:r>
              <a:rPr lang="ru-RU" dirty="0" smtClean="0"/>
              <a:t>шрифты для книг </a:t>
            </a:r>
          </a:p>
          <a:p>
            <a:pPr lvl="0"/>
            <a:r>
              <a:rPr lang="ru-RU" dirty="0" smtClean="0"/>
              <a:t>афиши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chemeClr val="accent2"/>
                </a:solidFill>
              </a:rPr>
              <a:t>Живопись</a:t>
            </a:r>
            <a:r>
              <a:rPr lang="ru-RU" dirty="0"/>
              <a:t> – вид изобразительного искусства, произведения которого создаются с помощью красок, наносимых на какую–либо поверхность.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Какие материалы использует живопись?</a:t>
            </a:r>
          </a:p>
          <a:p>
            <a:pPr>
              <a:buNone/>
            </a:pPr>
            <a:r>
              <a:rPr lang="ru-RU" dirty="0">
                <a:solidFill>
                  <a:schemeClr val="accent2"/>
                </a:solidFill>
              </a:rPr>
              <a:t>Краски:</a:t>
            </a:r>
          </a:p>
          <a:p>
            <a:pPr lvl="0"/>
            <a:r>
              <a:rPr lang="ru-RU" dirty="0"/>
              <a:t>Акварельные</a:t>
            </a:r>
          </a:p>
          <a:p>
            <a:pPr lvl="0"/>
            <a:r>
              <a:rPr lang="ru-RU" dirty="0"/>
              <a:t>Гуашевые</a:t>
            </a:r>
          </a:p>
          <a:p>
            <a:pPr lvl="0"/>
            <a:r>
              <a:rPr lang="ru-RU" dirty="0"/>
              <a:t>Темперные</a:t>
            </a:r>
          </a:p>
          <a:p>
            <a:pPr lvl="0"/>
            <a:r>
              <a:rPr lang="ru-RU" dirty="0"/>
              <a:t>Масленые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>
                <a:solidFill>
                  <a:schemeClr val="accent2"/>
                </a:solidFill>
              </a:rPr>
              <a:t>Скульптура </a:t>
            </a:r>
            <a:r>
              <a:rPr lang="ru-RU" dirty="0"/>
              <a:t>– вид изобразительного искусства, произведения которого имеют объемную, трехмерную форму и выполняются из твердых или пластических материалов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Organization Chart 34"/>
          <p:cNvGraphicFramePr>
            <a:graphicFrameLocks noGrp="1"/>
          </p:cNvGraphicFramePr>
          <p:nvPr>
            <p:ph idx="1"/>
          </p:nvPr>
        </p:nvGraphicFramePr>
        <p:xfrm>
          <a:off x="457200" y="1752600"/>
          <a:ext cx="8229600" cy="4373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43</TotalTime>
  <Words>262</Words>
  <Application>Microsoft Office PowerPoint</Application>
  <PresentationFormat>Экран (4:3)</PresentationFormat>
  <Paragraphs>62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Аптека</vt:lpstr>
      <vt:lpstr>Изобразительное искусство в семье пластических искусств.   6 класс</vt:lpstr>
      <vt:lpstr>Презентация PowerPoint</vt:lpstr>
      <vt:lpstr>Пластические искусства можно разделить на 3 группы. Какие?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Дизайн -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Изобразительное искусство в семье пластических искусств.   6 класс</dc:title>
  <dc:creator>Администратор</dc:creator>
  <cp:lastModifiedBy>Пользователь Windows</cp:lastModifiedBy>
  <cp:revision>8</cp:revision>
  <dcterms:created xsi:type="dcterms:W3CDTF">2012-09-19T14:49:58Z</dcterms:created>
  <dcterms:modified xsi:type="dcterms:W3CDTF">2017-10-15T21:42:52Z</dcterms:modified>
</cp:coreProperties>
</file>