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75" r:id="rId9"/>
    <p:sldId id="276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D30AB4-EA1D-43E3-80AC-0A95A06E10A6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71C82F-878A-43D9-9A93-8F5EBFCB16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928670"/>
            <a:ext cx="61722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latin typeface="Monotype Corsiva" pitchFamily="66" charset="0"/>
              </a:rPr>
              <a:t>Кружок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«Марья – Искусница»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857496"/>
            <a:ext cx="6172200" cy="13573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Внеурочная деятельность по технологии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5157192"/>
            <a:ext cx="38677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</a:rPr>
              <a:t>Выполнила учитель технологии</a:t>
            </a: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</a:rPr>
              <a:t>МКОУ </a:t>
            </a:r>
            <a:r>
              <a:rPr lang="ru-RU" sz="2000" b="1" dirty="0" err="1">
                <a:solidFill>
                  <a:schemeClr val="tx2"/>
                </a:solidFill>
                <a:latin typeface="Monotype Corsiva" pitchFamily="66" charset="0"/>
              </a:rPr>
              <a:t>Копанищенская</a:t>
            </a: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</a:rPr>
              <a:t> СОШ</a:t>
            </a: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</a:rPr>
              <a:t>Шерешева А.И.</a:t>
            </a:r>
            <a:endParaRPr lang="ru-RU" sz="2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Monotype Corsiva" pitchFamily="66" charset="0"/>
              </a:rPr>
              <a:t>Традиционным стало участие наших кружковцев в школьной и различных районных выставках поделок. В ноябре Филипповская Т. и Филипповская С. приняли участие в районных выставках поделок, организованных ДЖД и ДПО, за что были отмечены благодарностями.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C:\Users\САША\Desktop\111\DSC03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912"/>
            <a:ext cx="4752001" cy="35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Monotype Corsiva" pitchFamily="66" charset="0"/>
              </a:rPr>
              <a:t>На районную выставку декоративно-прикладного творчества в этом учебном году были представлены  две работы наших кружковцев.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Коллаж «Алые паруса» – Филипповская С.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«Баба Яга» (мягкая игрушка) – Филипповская 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7467600" cy="62596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 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Работа нашего кружка строится на добровольных началах и призвана дать девочкам простор для их творческой инициативы и фантазии, пробудить у них живой интерес к изучаемому и стремление полнее овладеть новыми знаниями и умениями.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   </a:t>
            </a:r>
          </a:p>
          <a:p>
            <a:pPr>
              <a:buNone/>
            </a:pPr>
            <a:endParaRPr lang="ru-RU" sz="3200" dirty="0">
              <a:latin typeface="Monotype Corsiva" pitchFamily="66" charset="0"/>
            </a:endParaRPr>
          </a:p>
          <a:p>
            <a:pPr>
              <a:buNone/>
            </a:pP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40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«Творчество есть основа эволюции»</a:t>
            </a:r>
            <a:r>
              <a:rPr lang="ru-RU" sz="6000" b="1" dirty="0" smtClean="0">
                <a:latin typeface="Monotype Corsiva" pitchFamily="66" charset="0"/>
              </a:rPr>
              <a:t/>
            </a:r>
            <a:br>
              <a:rPr lang="ru-RU" sz="6000" b="1" dirty="0" smtClean="0">
                <a:latin typeface="Monotype Corsiva" pitchFamily="66" charset="0"/>
              </a:rPr>
            </a:br>
            <a:r>
              <a:rPr lang="ru-RU" sz="6000" b="1" dirty="0" smtClean="0">
                <a:latin typeface="Monotype Corsiva" pitchFamily="66" charset="0"/>
              </a:rPr>
              <a:t>                      Н.К. </a:t>
            </a:r>
            <a:r>
              <a:rPr lang="ru-RU" sz="6600" b="1" dirty="0" smtClean="0">
                <a:latin typeface="Monotype Corsiva" pitchFamily="66" charset="0"/>
              </a:rPr>
              <a:t>Рерих</a:t>
            </a:r>
            <a:endParaRPr lang="ru-RU" sz="6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Цели внеурочной деятельности: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   расширение кругозора учащихся;</a:t>
            </a:r>
          </a:p>
          <a:p>
            <a:r>
              <a:rPr lang="ru-RU" sz="3200" dirty="0" smtClean="0">
                <a:latin typeface="Monotype Corsiva" pitchFamily="66" charset="0"/>
              </a:rPr>
              <a:t>   развитие творческих способностей;</a:t>
            </a:r>
          </a:p>
          <a:p>
            <a:r>
              <a:rPr lang="ru-RU" sz="3200" dirty="0" smtClean="0">
                <a:latin typeface="Monotype Corsiva" pitchFamily="66" charset="0"/>
              </a:rPr>
              <a:t>   изучение национальных  традиций и укрепление  взаимосвязи поколений;</a:t>
            </a:r>
          </a:p>
          <a:p>
            <a:r>
              <a:rPr lang="ru-RU" sz="3200" dirty="0" smtClean="0">
                <a:latin typeface="Monotype Corsiva" pitchFamily="66" charset="0"/>
              </a:rPr>
              <a:t>   выявление одарённых учащихся.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4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Задачи: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 освоение основных приёмов вязания спицами, художественной обработки материалов, конструирования и моделирования одежды;</a:t>
            </a:r>
          </a:p>
          <a:p>
            <a:r>
              <a:rPr lang="ru-RU" sz="3200" dirty="0" smtClean="0">
                <a:latin typeface="Monotype Corsiva" pitchFamily="66" charset="0"/>
              </a:rPr>
              <a:t> развитие мышления, художественного воображения, эстетического вкуса;</a:t>
            </a:r>
          </a:p>
          <a:p>
            <a:r>
              <a:rPr lang="ru-RU" sz="3200" dirty="0" smtClean="0">
                <a:latin typeface="Monotype Corsiva" pitchFamily="66" charset="0"/>
              </a:rPr>
              <a:t> воспитание патриотизма, любви к родному краю;  уважения к труду и людям труда.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15409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Направления работы: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7467600" cy="4759464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вязание на спицах;</a:t>
            </a:r>
          </a:p>
          <a:p>
            <a:endParaRPr lang="ru-RU" sz="6000" dirty="0">
              <a:latin typeface="Monotype Corsiva" pitchFamily="66" charset="0"/>
            </a:endParaRPr>
          </a:p>
          <a:p>
            <a:endParaRPr lang="ru-RU" sz="6000" dirty="0" smtClean="0">
              <a:latin typeface="Monotype Corsiva" pitchFamily="66" charset="0"/>
            </a:endParaRPr>
          </a:p>
          <a:p>
            <a:endParaRPr lang="ru-RU" sz="6000" dirty="0">
              <a:latin typeface="Monotype Corsiva" pitchFamily="66" charset="0"/>
            </a:endParaRPr>
          </a:p>
          <a:p>
            <a:endParaRPr lang="ru-RU" sz="6000" dirty="0" smtClean="0">
              <a:latin typeface="Monotype Corsiva" pitchFamily="66" charset="0"/>
            </a:endParaRPr>
          </a:p>
          <a:p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31747" name="Picture 3" descr="C:\Users\САША\Desktop\Фото для презентации\DSC02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1600" y="-3886200"/>
            <a:ext cx="2168757" cy="162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АША\Desktop\111\DSC03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4019"/>
            <a:ext cx="4367999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643120"/>
            <a:ext cx="7467600" cy="4873752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latin typeface="Monotype Corsiva" pitchFamily="66" charset="0"/>
                <a:cs typeface="Times New Roman" pitchFamily="18" charset="0"/>
              </a:rPr>
              <a:t>Художественная обработка материалов</a:t>
            </a:r>
          </a:p>
          <a:p>
            <a:endParaRPr lang="ru-RU" sz="3600" i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2772" name="Picture 4" descr="C:\Users\САША\Desktop\Фото для презентации\DSC027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АША\Desktop\111\DSC03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29625" y="-5459413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АША\Desktop\111\DSC03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АША\Desktop\111\DSC030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Изготовление швейных изделий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2050" name="Picture 2" descr="C:\Users\САША\Desktop\111\DSC03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4000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АША\Desktop\111\DSC030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6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52"/>
            <a:ext cx="8572528" cy="6331100"/>
          </a:xfrm>
        </p:spPr>
        <p:txBody>
          <a:bodyPr/>
          <a:lstStyle/>
          <a:p>
            <a:r>
              <a:rPr lang="ru-RU" sz="2800" dirty="0" smtClean="0">
                <a:latin typeface="Monotype Corsiva" pitchFamily="66" charset="0"/>
              </a:rPr>
              <a:t>Показателем  эффективности работы является тот факт, что на протяжении последних лет наши девочки показывают хорошие результаты на районных выставках, конкурсах</a:t>
            </a:r>
          </a:p>
          <a:p>
            <a:endParaRPr lang="ru-RU" dirty="0"/>
          </a:p>
        </p:txBody>
      </p:sp>
      <p:pic>
        <p:nvPicPr>
          <p:cNvPr id="3074" name="Picture 2" descr="C:\Users\САША\Desktop\111\DSC03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1720"/>
            <a:ext cx="383999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АША\Desktop\111\DSC03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66929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Реглин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Вика– победитель школьной   олимпиады по технологии в этом учебном году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САША\Desktop\111\DSC03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6712"/>
            <a:ext cx="5183999" cy="3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4D4D4D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299</TotalTime>
  <Words>256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Кружок  «Марья – Искусница»</vt:lpstr>
      <vt:lpstr>«Творчество есть основа эволюции»                       Н.К. Рерих</vt:lpstr>
      <vt:lpstr>Цели внеурочной деятельности:</vt:lpstr>
      <vt:lpstr>Задачи:</vt:lpstr>
      <vt:lpstr>Направления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Deafult User</cp:lastModifiedBy>
  <cp:revision>37</cp:revision>
  <dcterms:created xsi:type="dcterms:W3CDTF">2013-04-13T17:43:36Z</dcterms:created>
  <dcterms:modified xsi:type="dcterms:W3CDTF">2017-10-16T15:18:17Z</dcterms:modified>
</cp:coreProperties>
</file>