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5BCD4C2-02C8-4886-9242-806AEC0D8FCC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06E3363-09E9-471F-9FFE-204F4915CE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3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952618" cy="9361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Соединить  </a:t>
            </a:r>
            <a:r>
              <a:rPr lang="ru-RU" dirty="0">
                <a:solidFill>
                  <a:schemeClr val="tx1"/>
                </a:solidFill>
              </a:rPr>
              <a:t>детали на </a:t>
            </a:r>
            <a:r>
              <a:rPr lang="ru-RU" dirty="0" smtClean="0">
                <a:solidFill>
                  <a:schemeClr val="tx1"/>
                </a:solidFill>
              </a:rPr>
              <a:t>открытках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Учитель\Pictures\15984_fd7413074534b1926ee87fc741f6adb2.jpg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6999" y="1412775"/>
            <a:ext cx="409639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Учитель\Pictures\15984_33ce476df4c40d4c7878e7be0f5c28cb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4104456" cy="468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3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Pictures\15984_c8a3c1dcd75742c54157fd4c07bedbe6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446527"/>
            <a:ext cx="378128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Учитель\Pictures\15984_8cfb89e1c41e7d89ceb21384720bfc9d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340768"/>
            <a:ext cx="3966405" cy="453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На обратной стороне коричневой бумаги нарисовать стволы деревьев, учитывая, что вырезанные детали отразятся зеркально.</a:t>
            </a:r>
          </a:p>
        </p:txBody>
      </p:sp>
      <p:pic>
        <p:nvPicPr>
          <p:cNvPr id="9218" name="Picture 2" descr="C:\Users\Учитель\Pictures\15984_7eaf83079f1f9edba9acee86c58811f0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59436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77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Pictures\15984_59ec813e3a3cd732aed97902b234a070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90675"/>
            <a:ext cx="59436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5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4104456" cy="5400600"/>
          </a:xfrm>
        </p:spPr>
        <p:txBody>
          <a:bodyPr>
            <a:normAutofit/>
          </a:bodyPr>
          <a:lstStyle/>
          <a:p>
            <a:r>
              <a:rPr lang="ru-RU" dirty="0"/>
              <a:t>Для кроны каждого дерева необходимо сделать около 30-35 роллов разного диаметра. Для зимнего дерева – 5-6 белых роллов, которым придать форму “глаз”. Для всех роллов используем полосу шириной 3 </a:t>
            </a:r>
            <a:r>
              <a:rPr lang="ru-RU" dirty="0" smtClean="0"/>
              <a:t>мм и длиной 30 см</a:t>
            </a:r>
            <a:endParaRPr lang="ru-RU" dirty="0"/>
          </a:p>
        </p:txBody>
      </p:sp>
      <p:pic>
        <p:nvPicPr>
          <p:cNvPr id="10242" name="Picture 2" descr="C:\Users\Учитель\Pictures\15984_e17ef860b839c679f1bbb4231c566917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181" y="1556792"/>
            <a:ext cx="430704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6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0466"/>
            <a:ext cx="6777317" cy="3508977"/>
          </a:xfrm>
        </p:spPr>
        <p:txBody>
          <a:bodyPr/>
          <a:lstStyle/>
          <a:p>
            <a:r>
              <a:rPr lang="ru-RU" dirty="0"/>
              <a:t>Наклеиваем стволы деревьев на открытки.</a:t>
            </a:r>
          </a:p>
        </p:txBody>
      </p:sp>
      <p:pic>
        <p:nvPicPr>
          <p:cNvPr id="11266" name="Picture 2" descr="C:\Users\Учитель\Pictures\15984_7bc882f34f75869e8a7db1b8a60a0eb6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006" y="2348880"/>
            <a:ext cx="59436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2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758" y="116632"/>
            <a:ext cx="8229600" cy="63894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Осталось оформить кроны деревьев</a:t>
            </a:r>
          </a:p>
        </p:txBody>
      </p:sp>
      <p:pic>
        <p:nvPicPr>
          <p:cNvPr id="12290" name="Picture 2" descr="C:\Users\Учитель\Pictures\15984_c00770db45fb0f970007f8107b8b1184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84" y="908720"/>
            <a:ext cx="470574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Учитель\Pictures\15984_8608da0e80ed86bb41ea8a7888b313f8.jpg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4608512" cy="285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0072" y="1556792"/>
            <a:ext cx="3707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Добавляем мелкие детали, вырезанные с помощью фигурных дыроколов.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весеннею открытку наклеиваем цветы, на летнюю – бабочек, на осеннюю – опавшие листья, на зимнюю – снежинки. Открытки готовы.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3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Всем успешного освоения техники </a:t>
            </a:r>
            <a:r>
              <a:rPr lang="ru-RU" b="1" i="1" dirty="0" err="1"/>
              <a:t>квиллинг</a:t>
            </a:r>
            <a:r>
              <a:rPr lang="ru-RU" b="1" i="1" dirty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4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052736"/>
            <a:ext cx="5872498" cy="4680520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Квиллинг</a:t>
            </a:r>
            <a:r>
              <a:rPr lang="ru-RU" sz="2400" dirty="0" smtClean="0">
                <a:solidFill>
                  <a:srgbClr val="FF0000"/>
                </a:solidFill>
              </a:rPr>
              <a:t> «Времена года»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автор :Викторова М.А</a:t>
            </a:r>
            <a:r>
              <a:rPr lang="ru-RU" sz="2400" smtClean="0">
                <a:solidFill>
                  <a:schemeClr val="tx1"/>
                </a:solidFill>
              </a:rPr>
              <a:t>. 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учитель </a:t>
            </a:r>
            <a:r>
              <a:rPr lang="ru-RU" sz="2400" dirty="0" smtClean="0">
                <a:solidFill>
                  <a:schemeClr val="tx1"/>
                </a:solidFill>
              </a:rPr>
              <a:t>изобразительного искусства ГБОУ Школа №1980 </a:t>
            </a:r>
            <a:r>
              <a:rPr lang="ru-RU" sz="2400" dirty="0" err="1" smtClean="0">
                <a:solidFill>
                  <a:schemeClr val="tx1"/>
                </a:solidFill>
              </a:rPr>
              <a:t>г.Москва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C:\Users\Учитель\Pictures\15984_0f0bd4af3c3caa9f985a2050b41bd87b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5918996" cy="274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47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6777201" cy="449186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Комплект открыток выполнен из цветного картона и бумаги в технике </a:t>
            </a:r>
            <a:r>
              <a:rPr lang="ru-RU" dirty="0" err="1"/>
              <a:t>квиллинг</a:t>
            </a:r>
            <a:r>
              <a:rPr lang="ru-RU" dirty="0"/>
              <a:t> и посвящен временам года.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Данный мастер-класс предназначен для детей среднего школьного возраста, педагогов дополнительного образования, воспитателей, учителей технологии и взрослых, делающих первые шаги в </a:t>
            </a:r>
            <a:r>
              <a:rPr lang="ru-RU" dirty="0" err="1"/>
              <a:t>квиллинге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/>
              <a:t>Назначение:</a:t>
            </a:r>
            <a:r>
              <a:rPr lang="ru-RU" dirty="0"/>
              <a:t> подарок.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Цель:</a:t>
            </a:r>
            <a:r>
              <a:rPr lang="ru-RU" dirty="0"/>
              <a:t> изготовление открыток в технике </a:t>
            </a:r>
            <a:r>
              <a:rPr lang="ru-RU" dirty="0" err="1"/>
              <a:t>квиллинг</a:t>
            </a:r>
            <a:r>
              <a:rPr lang="ru-RU" dirty="0"/>
              <a:t> своими руками.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знакомить с техникой </a:t>
            </a:r>
            <a:r>
              <a:rPr lang="ru-RU" dirty="0" err="1"/>
              <a:t>квиллинг</a:t>
            </a:r>
            <a:r>
              <a:rPr lang="ru-RU" dirty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развивать творческое мышление, мелкую моторику, совершенствовать навыки работы с бумагой;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воспитывать художественный вкус, аккуратность.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38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Для работы потребуются следующие материалы и инструменты: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Белый и цветной картон,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Цветная бумага,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Полосы для </a:t>
            </a:r>
            <a:r>
              <a:rPr lang="ru-RU" dirty="0" err="1"/>
              <a:t>квиллинга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Клей ПВА,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Клей "Момент-Кристалл",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Линейка,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Карандаш,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Шаблоны,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Ножницы с фигурными лезвиями,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Фигурные дыроколы.</a:t>
            </a:r>
          </a:p>
        </p:txBody>
      </p:sp>
    </p:spTree>
    <p:extLst>
      <p:ext uri="{BB962C8B-B14F-4D97-AF65-F5344CB8AC3E}">
        <p14:creationId xmlns:p14="http://schemas.microsoft.com/office/powerpoint/2010/main" val="34983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Для открыток вырезать из бумаги для акварели плотностью 280 г/м2 4 прямоугольника размером 12х14,5 см.</a:t>
            </a:r>
          </a:p>
        </p:txBody>
      </p:sp>
      <p:pic>
        <p:nvPicPr>
          <p:cNvPr id="1026" name="Picture 2" descr="C:\Users\Учитель\Pictures\15984_08a13a46f96d2932f45e7a503de68067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5701" y="2324100"/>
            <a:ext cx="561161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0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вырезать </a:t>
            </a:r>
            <a:r>
              <a:rPr lang="ru-RU" dirty="0">
                <a:solidFill>
                  <a:schemeClr val="tx1"/>
                </a:solidFill>
              </a:rPr>
              <a:t>прямоугольники размером 11х13,5 см.</a:t>
            </a:r>
          </a:p>
        </p:txBody>
      </p:sp>
      <p:pic>
        <p:nvPicPr>
          <p:cNvPr id="2050" name="Picture 2" descr="C:\Users\Учитель\Pictures\15984_2b20b523d986b4c7270b531465e520c3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2420" y="2324100"/>
            <a:ext cx="427817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7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Приклеиваем прямоугольники </a:t>
            </a:r>
            <a:r>
              <a:rPr lang="ru-RU" dirty="0">
                <a:solidFill>
                  <a:schemeClr val="tx1"/>
                </a:solidFill>
              </a:rPr>
              <a:t>на белые на одинаковом расстоянии от краев.</a:t>
            </a:r>
          </a:p>
        </p:txBody>
      </p:sp>
      <p:pic>
        <p:nvPicPr>
          <p:cNvPr id="3074" name="Picture 2" descr="C:\Users\Учитель\Pictures\15984_d6602401b05f632d798bd206585198b8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2708920"/>
            <a:ext cx="3907195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9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напечатать </a:t>
            </a:r>
            <a:r>
              <a:rPr lang="ru-RU" dirty="0">
                <a:solidFill>
                  <a:schemeClr val="tx1"/>
                </a:solidFill>
              </a:rPr>
              <a:t>на цветной бумаге надписи</a:t>
            </a:r>
          </a:p>
        </p:txBody>
      </p:sp>
      <p:pic>
        <p:nvPicPr>
          <p:cNvPr id="4098" name="Picture 2" descr="C:\Users\Учитель\Pictures\15984_7896529f48ed31e511b9f47f91a37de3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0326" y="2324100"/>
            <a:ext cx="538236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33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ырезать </a:t>
            </a:r>
            <a:r>
              <a:rPr lang="ru-RU" dirty="0">
                <a:solidFill>
                  <a:schemeClr val="tx1"/>
                </a:solidFill>
              </a:rPr>
              <a:t>задний план</a:t>
            </a:r>
            <a:r>
              <a:rPr lang="ru-RU" dirty="0"/>
              <a:t>.</a:t>
            </a:r>
          </a:p>
        </p:txBody>
      </p:sp>
      <p:pic>
        <p:nvPicPr>
          <p:cNvPr id="5122" name="Picture 2" descr="C:\Users\Учитель\Pictures\15984_7975e6c10ad79a6d146ceb3f55cdb5cf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9110" y="2324100"/>
            <a:ext cx="540479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59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</TotalTime>
  <Words>161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Презентация PowerPoint</vt:lpstr>
      <vt:lpstr>Квиллинг «Времена года»  автор :Викторова М.А.  учитель изобразительного искусства ГБОУ Школа №1980 г.Москва</vt:lpstr>
      <vt:lpstr>Презентация PowerPoint</vt:lpstr>
      <vt:lpstr>Для работы потребуются следующие материалы и инструменты:</vt:lpstr>
      <vt:lpstr>Для открыток вырезать из бумаги для акварели плотностью 280 г/м2 4 прямоугольника размером 12х14,5 см.</vt:lpstr>
      <vt:lpstr>вырезать прямоугольники размером 11х13,5 см.</vt:lpstr>
      <vt:lpstr>Приклеиваем прямоугольники на белые на одинаковом расстоянии от краев.</vt:lpstr>
      <vt:lpstr>напечатать на цветной бумаге надписи</vt:lpstr>
      <vt:lpstr>Вырезать задний план.</vt:lpstr>
      <vt:lpstr>Соединить  детали на открытках.</vt:lpstr>
      <vt:lpstr>Презентация PowerPoint</vt:lpstr>
      <vt:lpstr>На обратной стороне коричневой бумаги нарисовать стволы деревьев, учитывая, что вырезанные детали отразятся зеркально.</vt:lpstr>
      <vt:lpstr>Презентация PowerPoint</vt:lpstr>
      <vt:lpstr>Презентация PowerPoint</vt:lpstr>
      <vt:lpstr>Презентация PowerPoint</vt:lpstr>
      <vt:lpstr>Осталось оформить кроны деревьев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5</cp:revision>
  <dcterms:created xsi:type="dcterms:W3CDTF">2017-10-16T06:16:44Z</dcterms:created>
  <dcterms:modified xsi:type="dcterms:W3CDTF">2017-10-16T06:49:37Z</dcterms:modified>
</cp:coreProperties>
</file>