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8" r:id="rId3"/>
    <p:sldId id="269" r:id="rId4"/>
    <p:sldId id="263" r:id="rId5"/>
    <p:sldId id="261" r:id="rId6"/>
    <p:sldId id="258" r:id="rId7"/>
    <p:sldId id="259" r:id="rId8"/>
    <p:sldId id="260" r:id="rId9"/>
    <p:sldId id="262" r:id="rId10"/>
    <p:sldId id="265" r:id="rId11"/>
    <p:sldId id="266" r:id="rId12"/>
    <p:sldId id="26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44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476673"/>
            <a:ext cx="7272808" cy="1656183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Номера телефонов экстренной службы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589240"/>
            <a:ext cx="5114778" cy="648072"/>
          </a:xfrm>
        </p:spPr>
        <p:txBody>
          <a:bodyPr>
            <a:normAutofit/>
          </a:bodyPr>
          <a:lstStyle/>
          <a:p>
            <a:r>
              <a:rPr lang="ru-RU" dirty="0" smtClean="0"/>
              <a:t>МДОУ Новоспасский детский сад №7</a:t>
            </a:r>
            <a:endParaRPr lang="ru-RU" dirty="0"/>
          </a:p>
        </p:txBody>
      </p:sp>
      <p:pic>
        <p:nvPicPr>
          <p:cNvPr id="1026" name="Picture 2" descr="C:\Documents and Settings\Администратор\Рабочий стол\карти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132856"/>
            <a:ext cx="4752528" cy="3356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Documents and Settings\Администратор\Рабочий стол\служба спасе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7848872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дминистратор\Рабочий стол\1+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7776865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88640"/>
            <a:ext cx="7884367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7488832" cy="4176464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Пусть помнит каждый из ребят!!!</a:t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Verdana" pitchFamily="34" charset="0"/>
              </a:rPr>
              <a:t/>
            </a:r>
            <a:br>
              <a:rPr lang="ru-RU" dirty="0" smtClean="0">
                <a:latin typeface="Verdana" pitchFamily="34" charset="0"/>
              </a:rPr>
            </a:br>
            <a:r>
              <a:rPr lang="ru-RU" dirty="0" smtClean="0">
                <a:latin typeface="Verdana" pitchFamily="34" charset="0"/>
              </a:rPr>
              <a:t/>
            </a:r>
            <a:br>
              <a:rPr lang="ru-RU" dirty="0" smtClean="0">
                <a:latin typeface="Verdana" pitchFamily="34" charset="0"/>
              </a:rPr>
            </a:br>
            <a:r>
              <a:rPr lang="ru-RU" sz="3200" i="1" dirty="0" smtClean="0">
                <a:latin typeface="Franklin Gothic Book" pitchFamily="34" charset="0"/>
              </a:rPr>
              <a:t>Спасибо за внимание!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4365104"/>
            <a:ext cx="7772400" cy="150018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381596" cy="2895600"/>
          </a:xfrm>
        </p:spPr>
        <p:txBody>
          <a:bodyPr/>
          <a:lstStyle/>
          <a:p>
            <a:pPr algn="ctr"/>
            <a:r>
              <a:rPr lang="ru-RU" sz="3200" dirty="0" smtClean="0"/>
              <a:t>Презентация для НОД в старшей группе  на тему: «Этикет телефонного разговора»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861048"/>
            <a:ext cx="5114778" cy="1656184"/>
          </a:xfrm>
        </p:spPr>
        <p:txBody>
          <a:bodyPr/>
          <a:lstStyle/>
          <a:p>
            <a:pPr algn="l"/>
            <a:r>
              <a:rPr lang="ru-RU" dirty="0" smtClean="0"/>
              <a:t>Составила: </a:t>
            </a:r>
          </a:p>
          <a:p>
            <a:pPr algn="l"/>
            <a:r>
              <a:rPr lang="ru-RU" dirty="0" smtClean="0"/>
              <a:t>Педагог  по духовно-нравственному воспитанию </a:t>
            </a:r>
            <a:r>
              <a:rPr lang="ru-RU" dirty="0" err="1" smtClean="0"/>
              <a:t>Маклаова</a:t>
            </a:r>
            <a:r>
              <a:rPr lang="ru-RU" dirty="0" smtClean="0"/>
              <a:t> Е .М.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00648"/>
          </a:xfrm>
        </p:spPr>
        <p:txBody>
          <a:bodyPr>
            <a:normAutofit/>
          </a:bodyPr>
          <a:lstStyle/>
          <a:p>
            <a:endParaRPr lang="ru-RU" sz="1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569103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Тема: «Этикет телефонного разговора»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Цель: «Формирование навыков культурного поведения у детей дошкольного возраста и воспитание их нравственной личности»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Задачи 1.Знакомить детей с правилами телефонного разговора.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2.Познакомить детей с нужными телефонными номерами.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3.Закреплять умение пользоваться телефонным аппаратом.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Администратор\Рабочий стол\теле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7560840" cy="5670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пожарн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242888"/>
            <a:ext cx="9525000" cy="7343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пожарные мили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332657"/>
            <a:ext cx="7776864" cy="5904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мили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7776864" cy="644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скор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850926" cy="6364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Рабочий стол\га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0648"/>
            <a:ext cx="792088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109</TotalTime>
  <Words>86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Номера телефонов экстренной службы</vt:lpstr>
      <vt:lpstr>Презентация для НОД в старшей группе  на тему: «Этикет телефонного разговора»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Пусть помнит каждый из ребят!!!   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13</cp:revision>
  <dcterms:modified xsi:type="dcterms:W3CDTF">2017-10-16T12:14:14Z</dcterms:modified>
</cp:coreProperties>
</file>