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33A60-49E6-40AE-96E2-171007AD216C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83DD8-D1D2-4CA2-8278-79249E4C76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33A60-49E6-40AE-96E2-171007AD216C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83DD8-D1D2-4CA2-8278-79249E4C76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33A60-49E6-40AE-96E2-171007AD216C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83DD8-D1D2-4CA2-8278-79249E4C76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33A60-49E6-40AE-96E2-171007AD216C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83DD8-D1D2-4CA2-8278-79249E4C76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33A60-49E6-40AE-96E2-171007AD216C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83DD8-D1D2-4CA2-8278-79249E4C76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33A60-49E6-40AE-96E2-171007AD216C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83DD8-D1D2-4CA2-8278-79249E4C76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33A60-49E6-40AE-96E2-171007AD216C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83DD8-D1D2-4CA2-8278-79249E4C76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33A60-49E6-40AE-96E2-171007AD216C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83DD8-D1D2-4CA2-8278-79249E4C76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33A60-49E6-40AE-96E2-171007AD216C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83DD8-D1D2-4CA2-8278-79249E4C76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33A60-49E6-40AE-96E2-171007AD216C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83DD8-D1D2-4CA2-8278-79249E4C76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33A60-49E6-40AE-96E2-171007AD216C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83DD8-D1D2-4CA2-8278-79249E4C76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F33A60-49E6-40AE-96E2-171007AD216C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683DD8-D1D2-4CA2-8278-79249E4C76E3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0"/>
            <a:ext cx="7772400" cy="1071570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Презентация к НОД по ОО « Познавательное развитие» Ребенок и окружающий мир с детьми подготовительной группы.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57752" y="5786454"/>
            <a:ext cx="4071966" cy="785818"/>
          </a:xfrm>
        </p:spPr>
        <p:txBody>
          <a:bodyPr>
            <a:normAutofit lnSpcReduction="10000"/>
          </a:bodyPr>
          <a:lstStyle/>
          <a:p>
            <a:r>
              <a:rPr lang="ru-RU" sz="1400" dirty="0" smtClean="0">
                <a:solidFill>
                  <a:schemeClr val="tx1"/>
                </a:solidFill>
              </a:rPr>
              <a:t>Подготовила воспитатель </a:t>
            </a:r>
          </a:p>
          <a:p>
            <a:r>
              <a:rPr lang="en-US" sz="1400" dirty="0" smtClean="0">
                <a:solidFill>
                  <a:schemeClr val="tx1"/>
                </a:solidFill>
              </a:rPr>
              <a:t> I </a:t>
            </a:r>
            <a:r>
              <a:rPr lang="ru-RU" sz="1400" dirty="0" smtClean="0">
                <a:solidFill>
                  <a:schemeClr val="tx1"/>
                </a:solidFill>
              </a:rPr>
              <a:t>квалификационной категории </a:t>
            </a:r>
          </a:p>
          <a:p>
            <a:r>
              <a:rPr lang="ru-RU" sz="1400" dirty="0" smtClean="0">
                <a:solidFill>
                  <a:schemeClr val="tx1"/>
                </a:solidFill>
              </a:rPr>
              <a:t>Киселева М.М.</a:t>
            </a:r>
            <a:endParaRPr lang="ru-RU" sz="1400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Надежда\Favorites\Downloads\5898_45f959f0fc2cc93097389e55cb6f9413.jpg"/>
          <p:cNvPicPr>
            <a:picLocks noChangeAspect="1" noChangeArrowheads="1"/>
          </p:cNvPicPr>
          <p:nvPr/>
        </p:nvPicPr>
        <p:blipFill>
          <a:blip r:embed="rId2"/>
          <a:srcRect t="4839"/>
          <a:stretch>
            <a:fillRect/>
          </a:stretch>
        </p:blipFill>
        <p:spPr bwMode="auto">
          <a:xfrm>
            <a:off x="1142976" y="1500174"/>
            <a:ext cx="7072362" cy="42148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Надежда\Favorites\Downloads\foto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Надежда\Favorites\Downloads\foto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Надежда\Favorites\Downloads\img23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57364"/>
            <a:ext cx="8229600" cy="2428892"/>
          </a:xfrm>
        </p:spPr>
        <p:txBody>
          <a:bodyPr>
            <a:normAutofit/>
          </a:bodyPr>
          <a:lstStyle/>
          <a:p>
            <a:r>
              <a:rPr lang="ru-RU" sz="6000" dirty="0" smtClean="0"/>
              <a:t>Спасибо за внимание!</a:t>
            </a:r>
            <a:endParaRPr lang="ru-RU" sz="6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Надежда\Favorites\Downloads\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32" y="0"/>
            <a:ext cx="9141667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Надежда\Favorites\Downloads\5898_e41a2e4f16cf9106e478ae68febbdc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Надежда\Favorites\Downloads\img10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Надежда\Favorites\Downloads\img9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Надежда\Favorites\Downloads\img6.jpg"/>
          <p:cNvPicPr>
            <a:picLocks noChangeAspect="1" noChangeArrowheads="1"/>
          </p:cNvPicPr>
          <p:nvPr/>
        </p:nvPicPr>
        <p:blipFill>
          <a:blip r:embed="rId2"/>
          <a:srcRect b="6250"/>
          <a:stretch>
            <a:fillRect/>
          </a:stretch>
        </p:blipFill>
        <p:spPr bwMode="auto">
          <a:xfrm>
            <a:off x="0" y="0"/>
            <a:ext cx="9144000" cy="64293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Надежда\Favorites\Downloads\prezentatsiya-o-lekarstvennih-rasteniyah-skachat.jpg"/>
          <p:cNvPicPr>
            <a:picLocks noChangeAspect="1" noChangeArrowheads="1"/>
          </p:cNvPicPr>
          <p:nvPr/>
        </p:nvPicPr>
        <p:blipFill>
          <a:blip r:embed="rId2"/>
          <a:srcRect b="7274"/>
          <a:stretch>
            <a:fillRect/>
          </a:stretch>
        </p:blipFill>
        <p:spPr bwMode="auto">
          <a:xfrm>
            <a:off x="0" y="1375"/>
            <a:ext cx="9144000" cy="6856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Надежда\Favorites\Downloads\img7.jpg"/>
          <p:cNvPicPr>
            <a:picLocks noChangeAspect="1" noChangeArrowheads="1"/>
          </p:cNvPicPr>
          <p:nvPr/>
        </p:nvPicPr>
        <p:blipFill>
          <a:blip r:embed="rId2"/>
          <a:srcRect b="7274"/>
          <a:stretch>
            <a:fillRect/>
          </a:stretch>
        </p:blipFill>
        <p:spPr bwMode="auto">
          <a:xfrm>
            <a:off x="0" y="1375"/>
            <a:ext cx="9144000" cy="6856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Надежда\Favorites\Downloads\img5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</TotalTime>
  <Words>31</Words>
  <Application>Microsoft Office PowerPoint</Application>
  <PresentationFormat>Экран (4:3)</PresentationFormat>
  <Paragraphs>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к НОД по ОО « Познавательное развитие» Ребенок и окружающий мир с детьми подготовительной группы.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к НОД по ОО « Познавательное развитие» Ребенок и окружающий мир с детьми подготовительной группы.</dc:title>
  <dc:creator>Надежда</dc:creator>
  <cp:lastModifiedBy>Надежда</cp:lastModifiedBy>
  <cp:revision>1</cp:revision>
  <dcterms:created xsi:type="dcterms:W3CDTF">2017-10-12T07:49:35Z</dcterms:created>
  <dcterms:modified xsi:type="dcterms:W3CDTF">2017-10-12T08:13:55Z</dcterms:modified>
</cp:coreProperties>
</file>