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7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60" r:id="rId14"/>
    <p:sldId id="262" r:id="rId15"/>
  </p:sldIdLst>
  <p:sldSz cx="12192000" cy="6858000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927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112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9899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810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50566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9334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682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140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63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496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86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079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789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573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942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763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F4575-F1AC-4657-BF2A-42AF291A3188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7C6B6C5-5202-474F-BA48-144C15D76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360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410" y="-104776"/>
            <a:ext cx="11124141" cy="10763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образовательное учреждение г. Калининграда детский сад №125</a:t>
            </a:r>
            <a:b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ТАРАСЕНКОВА ЮЛИЯ ВЛАДИМИРОВНА</a:t>
            </a:r>
            <a:br>
              <a:rPr lang="ru-RU" sz="2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10" y="819150"/>
            <a:ext cx="7431790" cy="5829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Ступени образования: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1998г. - 2001г. – Архангельский педагогический колледж по специальности «Воспитатель речевых групп»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2001г. - 2007г. – Северный (Арктический) Федеральный университет имени М.В. Ломоносова по специальности «Специальная дошкольная педагогика и психология» с дополнительной специализацией «Учитель-логопед»</a:t>
            </a:r>
          </a:p>
          <a:p>
            <a:pPr marL="0" indent="0">
              <a:buNone/>
            </a:pP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Карьера: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2001г. - 2014г. – МАДОУ комбинированного вида №186 «Веснушка» г. Архангельска, учитель-логопед в группе для детей с ТНР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2010г. по 2012г.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влялась руководителем практики студентов САФУ факультета «Специальной педагогики и психологии»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2015г.- учитель-логопед на логопедическом пункте МАДОУ д/с №125 г. Калининграда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749" y="1072515"/>
            <a:ext cx="3219451" cy="53378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84371" y="4638159"/>
            <a:ext cx="2562225" cy="18425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11098" y="4654779"/>
            <a:ext cx="2579688" cy="17918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61707" y="4700864"/>
            <a:ext cx="2579688" cy="16996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04505" y="4706192"/>
            <a:ext cx="2599992" cy="1668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90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5250"/>
            <a:ext cx="8596668" cy="6000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Мимическая </a:t>
            </a:r>
            <a:r>
              <a:rPr lang="ru-RU" dirty="0"/>
              <a:t>г</a:t>
            </a:r>
            <a:r>
              <a:rPr lang="ru-RU" dirty="0" smtClean="0"/>
              <a:t>имнастика</a:t>
            </a:r>
            <a:endParaRPr lang="ru-RU" dirty="0"/>
          </a:p>
        </p:txBody>
      </p:sp>
      <p:pic>
        <p:nvPicPr>
          <p:cNvPr id="11266" name="Picture 2" descr="http://rostok-ku.ru/images/emocii-mordochk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5190" y="2398713"/>
            <a:ext cx="2793458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psichologvsadu.ru/images/2015/komspekti/5/zanyatie-igraya-uchimsya-zima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250" y="882650"/>
            <a:ext cx="7686675" cy="115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dskv2591sv.mskobr.ru/images/cms/data/SAM_017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5668" y="3228975"/>
            <a:ext cx="4162425" cy="3121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52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76200"/>
            <a:ext cx="8596668" cy="581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Психогимнастика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52451"/>
            <a:ext cx="7457016" cy="5488912"/>
          </a:xfrm>
        </p:spPr>
        <p:txBody>
          <a:bodyPr>
            <a:normAutofit/>
          </a:bodyPr>
          <a:lstStyle/>
          <a:p>
            <a:r>
              <a:rPr lang="ru-RU" dirty="0" smtClean="0"/>
              <a:t>Выражают какой-либо образ фантазии, насыщенный эмоциональным содержанием, тем самым объединяет деятельность психических функций (мышление, эмоции, движения и внутреннего внимания). Мимические и пантомимические этюды, способствующие </a:t>
            </a:r>
            <a:r>
              <a:rPr lang="ru-RU" dirty="0" err="1" smtClean="0"/>
              <a:t>психомышечной</a:t>
            </a:r>
            <a:r>
              <a:rPr lang="ru-RU" dirty="0" smtClean="0"/>
              <a:t> тренировке (</a:t>
            </a:r>
            <a:r>
              <a:rPr lang="ru-RU" dirty="0" err="1" smtClean="0"/>
              <a:t>саморасслабление</a:t>
            </a:r>
            <a:r>
              <a:rPr lang="ru-RU" dirty="0" smtClean="0"/>
              <a:t>), развивает воображение, помогает понять свои и чужие эмоциональные состояние, способствуют коррекции всех нервно-психических нарушений. </a:t>
            </a:r>
          </a:p>
          <a:p>
            <a:r>
              <a:rPr lang="ru-RU" dirty="0" smtClean="0"/>
              <a:t>- в качестве частичного замещения «физкультурных минуток»</a:t>
            </a:r>
          </a:p>
          <a:p>
            <a:r>
              <a:rPr lang="ru-RU" dirty="0" smtClean="0"/>
              <a:t>- в качестве ауторелаксации после интенсивной нагрузки (интеллектуальной или физической)</a:t>
            </a:r>
          </a:p>
          <a:p>
            <a:r>
              <a:rPr lang="ru-RU" dirty="0" smtClean="0"/>
              <a:t>- в качестве «оживления» материала </a:t>
            </a:r>
          </a:p>
          <a:p>
            <a:r>
              <a:rPr lang="ru-RU" dirty="0" smtClean="0"/>
              <a:t>- индивидуальная работа с детьми, имеющими «блёклые» моторные реакции, затрудняющимися выразить свои мысли и чувства. </a:t>
            </a:r>
            <a:endParaRPr lang="ru-RU" dirty="0"/>
          </a:p>
        </p:txBody>
      </p:sp>
      <p:pic>
        <p:nvPicPr>
          <p:cNvPr id="12290" name="Picture 2" descr="http://globuss24.ru/web/userfiles/image/doc/hello_html_33e9fe3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3925" y="0"/>
            <a:ext cx="3124200" cy="4289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s://fs00.infourok.ru/images/doc/133/154750/img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5800" y="4005262"/>
            <a:ext cx="3600450" cy="270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4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6127"/>
            <a:ext cx="8596668" cy="54967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Оздоровительные паузы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050" name="Picture 2" descr="http://fs1.ppt4web.ru/images/5345/77754/640/img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334" y="4542830"/>
            <a:ext cx="3086893" cy="231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pt4web.ru/images/62/1972/640/img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1299" y="0"/>
            <a:ext cx="4422775" cy="331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uslide.ru/images/27/33193/960/img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7927" y="3453208"/>
            <a:ext cx="4603750" cy="345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ppt4web.ru/images/288/16368/640/img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275" y="685800"/>
            <a:ext cx="4695652" cy="352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41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97384" y="1409700"/>
            <a:ext cx="8596668" cy="1320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0456" y="311910"/>
            <a:ext cx="6767075" cy="571120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На свете очень много профессий интересных,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Одну из них когда-то выбрала и я,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Ведь речь людей красивая, осмысленная, внятная –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Как эталон в общении не только для тебя.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С детьми ты щедро делишься талантом и умением,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Терпением, заботою, искусным ремеслом,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И вскоре все исчезнут проблемы, без сомненья,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О встречах наших вспомнят с любовью и добром.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Трудна и так ответственна работа логопеда,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Но не грусти, коллега, а ну-ка улыбнись!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Мы с нею не расстанемся, успеха вкус отведав,-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Как здорово, что все мы здесь сегодня собрались.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 smtClean="0"/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С ПРАЗДНИКОМ,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ДОРОГИЕ   КОЛЛЕГИ!!!!                        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://malischok.ucoz.ru/_nw/5/s579007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4513" y="1173782"/>
            <a:ext cx="4143651" cy="227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otkritka.my-clubs.ru/cards_alb/4777/354769/img/img_da86529a00942a68e6388ef519a46cf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648" y="3693470"/>
            <a:ext cx="3125892" cy="2975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42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6" name="Picture 6" descr="http://olgapodkorytova.ru/wp-content/uploads/2012/11/14163_527617407268465_1664273623_n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3550" y="857250"/>
            <a:ext cx="8343900" cy="5410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78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85726"/>
            <a:ext cx="8596668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Логопед… Есть ли повод для гордости???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47700"/>
            <a:ext cx="8295216" cy="5876925"/>
          </a:xfrm>
        </p:spPr>
        <p:txBody>
          <a:bodyPr/>
          <a:lstStyle/>
          <a:p>
            <a:r>
              <a:rPr lang="ru-RU" dirty="0" smtClean="0"/>
              <a:t>Л.С. Выготский писал: «Развитие речи перестраивает мышление, переводит его в новые формы»</a:t>
            </a:r>
          </a:p>
          <a:p>
            <a:endParaRPr lang="ru-RU" dirty="0"/>
          </a:p>
          <a:p>
            <a:r>
              <a:rPr lang="ru-RU" dirty="0" smtClean="0"/>
              <a:t>Сила СЛОВА в нашей жизни!!!</a:t>
            </a:r>
          </a:p>
          <a:p>
            <a:endParaRPr lang="ru-RU" dirty="0"/>
          </a:p>
          <a:p>
            <a:r>
              <a:rPr lang="ru-RU" dirty="0" smtClean="0"/>
              <a:t>Речь – царица всех наук!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мудрец Еврипид</a:t>
            </a:r>
            <a:endParaRPr lang="ru-RU" dirty="0"/>
          </a:p>
        </p:txBody>
      </p:sp>
      <p:pic>
        <p:nvPicPr>
          <p:cNvPr id="1028" name="Picture 4" descr="http://odepressii.ru/wp-content/uploads/2015/10/Logonevroz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4475" y="581025"/>
            <a:ext cx="2355850" cy="163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dn2.imgbb.ru/community/52/527353/201605/a211c402d986170967d9aaa5293db9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2025" y="1554163"/>
            <a:ext cx="2294597" cy="172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biblio.com/BIBLIO/archive/depman_mir/images/01_clip_image04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196" y="3586162"/>
            <a:ext cx="4088472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36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660" y="3617304"/>
            <a:ext cx="5137370" cy="64049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895850"/>
            <a:ext cx="8596668" cy="11455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tx2"/>
                </a:solidFill>
              </a:rPr>
              <a:t>          Логопед – это волшебник,        создающий то самое ЧУДО!!!</a:t>
            </a:r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2054" name="Picture 6" descr="http://medcentr58.ru/images/logope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7935" y="979977"/>
            <a:ext cx="5905500" cy="295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65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3350"/>
            <a:ext cx="10962216" cy="12668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Здоровье – это главное жизненное благо!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smtClean="0">
                <a:solidFill>
                  <a:srgbClr val="0070C0"/>
                </a:solidFill>
              </a:rPr>
              <a:t>Только здоровый </a:t>
            </a:r>
            <a:r>
              <a:rPr lang="ru-RU" dirty="0" smtClean="0">
                <a:solidFill>
                  <a:srgbClr val="0070C0"/>
                </a:solidFill>
              </a:rPr>
              <a:t>человек может быть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свободным, радостным, счастливым!!!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://mypresentation.ru/documents/8ce6cf3b71965a574277a40a192dbc0e/img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5119" y="2324100"/>
            <a:ext cx="6488906" cy="427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10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5250"/>
            <a:ext cx="8596668" cy="10096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Артикуляционная гимнастика с </a:t>
            </a:r>
            <a:r>
              <a:rPr lang="ru-RU" sz="2800" dirty="0" err="1" smtClean="0"/>
              <a:t>биоэнергопластикой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5402" y="733425"/>
            <a:ext cx="8596668" cy="5879437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«Чем больше уверенности в движении детской руки, тем ярче речь ребёнка. Чем больше мастерства в детской руке, тем ребёнок умнее»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</a:t>
            </a:r>
            <a:r>
              <a:rPr lang="ru-RU" dirty="0" err="1" smtClean="0"/>
              <a:t>В.А.Сухомлинский</a:t>
            </a:r>
            <a:endParaRPr lang="ru-RU" dirty="0"/>
          </a:p>
        </p:txBody>
      </p:sp>
      <p:pic>
        <p:nvPicPr>
          <p:cNvPr id="6146" name="Picture 2" descr="http://www.maam.ru/upload/blogs/32c73fb20500c762a34a984caa8d705a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3348" y="4757737"/>
            <a:ext cx="2800350" cy="210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detsad-detctvo.ru/upload/txt/2015/03/orig_989ceeef9a8681605ee4dcd666707c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9609" y="4233586"/>
            <a:ext cx="3166355" cy="237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fs00.infourok.ru/images/doc/215/245378/img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659" y="2127711"/>
            <a:ext cx="3282950" cy="246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://1.bp.blogspot.com/_4sp6fgTojGg/SZvGRBKzMqI/AAAAAAAAAoo/emBt75ofQU0/s400/108243883304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0648" y="290512"/>
            <a:ext cx="2857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74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3350"/>
            <a:ext cx="8596668" cy="5905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Дыхательная гимнастика</a:t>
            </a:r>
            <a:endParaRPr lang="ru-RU" dirty="0"/>
          </a:p>
        </p:txBody>
      </p:sp>
      <p:pic>
        <p:nvPicPr>
          <p:cNvPr id="7170" name="Picture 2" descr="http://zubareva.ucoz.ru/_pu/1/934998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8649" y="133350"/>
            <a:ext cx="3851275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cs622124.vk.me/v622124639/2ddf0/QlFN-rEy9-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814" y="4619625"/>
            <a:ext cx="2788761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http://53.%D1%81%D0%B0%D0%B4%D0%B8%D0%BA%D0%B0%D1%81%D0%B1.%D1%80%D1%84/wp-content/uploads/2015/01/%D1%80%D0%B0%D0%B7%D0%B2%D0%B8%D1%82%D0%B8%D0%B5-%D0%B4%D1%8B%D1%85%D0%B0%D0%BD%D0%B8%D1%8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6" name="Picture 8" descr="https://fs00.infourok.ru/images/doc/174/200395/img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693" y="723900"/>
            <a:ext cx="4625975" cy="290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logopeddoma.ru/_nw/2/3242628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6099" y="3162301"/>
            <a:ext cx="5044313" cy="3385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://www.maam.ru/upload/blogs/c989f64da830b5dfbdcf640121ee525d.jpg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1265" y="3538396"/>
            <a:ext cx="3125343" cy="233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442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7809" y="1792393"/>
            <a:ext cx="2647654" cy="4127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194" name="Picture 2" descr="http://pgkeys.com/data/56ab415d044f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75" y="58050"/>
            <a:ext cx="4425950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presentacid.ru/thumbs/ab/ab9cb6398151671088c40ae0aa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2964" y="58050"/>
            <a:ext cx="3482975" cy="265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img.myslo.ru/article/f7/70/1f17-d12d-446f-87da-15d0c038f907/21078a27-8bf3-4957-9f82-28608490a98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4615" y="2477219"/>
            <a:ext cx="3119671" cy="219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img2.imgbb.ru/f/8/a/f8a96d92dd2e7c259ee22c57fa379a75_h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3531" y="4535593"/>
            <a:ext cx="3021837" cy="220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674" y="3939486"/>
            <a:ext cx="3662642" cy="2153100"/>
          </a:xfrm>
          <a:prstGeom prst="rect">
            <a:avLst/>
          </a:prstGeom>
        </p:spPr>
      </p:pic>
      <p:pic>
        <p:nvPicPr>
          <p:cNvPr id="8204" name="Picture 12" descr="http://www.maam.ru/upload/blogs/6d07e291da8f240fb5ede26561e523d7.jpg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4855" y="3724275"/>
            <a:ext cx="3644682" cy="273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206" name="Picture 14" descr="http://puzyriki.ru/d/56880/d/00409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9343" y="146842"/>
            <a:ext cx="2640612" cy="2341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25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42876"/>
            <a:ext cx="11047941" cy="5810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Самомассаж лицевой и пальцевой мускулатуры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222" name="Picture 6" descr="http://www.maam.ru/upload/blogs/detsad-19373-14079846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" y="4229101"/>
            <a:ext cx="3285697" cy="233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fs00.infourok.ru/images/doc/263/267993/img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75" y="723900"/>
            <a:ext cx="4239418" cy="324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sch149.mskobr.ru/files/m2iofengha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6750" y="723900"/>
            <a:ext cx="3701510" cy="364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1.bp.blogspot.com/-wBrvsbBSXqI/Uu00gXqhj_I/AAAAAAAAAc0/wNhNCitq-LM/s1600/viewer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3651" y="2486025"/>
            <a:ext cx="3628232" cy="437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05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23826"/>
            <a:ext cx="11009841" cy="5810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Зрительная гимнастика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2" name="Picture 2" descr="https://ds02.infourok.ru/uploads/ex/1342/00070499-ea8c4269/hello_html_m1575be0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184" y="858839"/>
            <a:ext cx="3132541" cy="430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ds03.infourok.ru/uploads/ex/008d/0000eaec-75a2dcdd/hello_html_2e2d63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9064" y="3490654"/>
            <a:ext cx="4199584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://www.dou75.ru/75/images/stories/gallery/metod_kopilka/gimn_dla_glaz/im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8648" y="1466333"/>
            <a:ext cx="4199584" cy="334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http://xvatit.com/uploads/posts/2015-09/1441173746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0123" y="704850"/>
            <a:ext cx="3437467" cy="297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91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2584</TotalTime>
  <Words>438</Words>
  <Application>Microsoft Office PowerPoint</Application>
  <PresentationFormat>Широкоэкранный</PresentationFormat>
  <Paragraphs>49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Times New Roman</vt:lpstr>
      <vt:lpstr>Trebuchet MS</vt:lpstr>
      <vt:lpstr>Wingdings 3</vt:lpstr>
      <vt:lpstr>Аспект</vt:lpstr>
      <vt:lpstr>Муниципальное автономное образовательное учреждение г. Калининграда детский сад №125 ТАРАСЕНКОВА ЮЛИЯ ВЛАДИМИРОВНА учитель-логопед </vt:lpstr>
      <vt:lpstr>Логопед… Есть ли повод для гордости???</vt:lpstr>
      <vt:lpstr>Презентация PowerPoint</vt:lpstr>
      <vt:lpstr>Здоровье – это главное жизненное благо!  Только здоровый человек может быть  свободным, радостным, счастливым!!!</vt:lpstr>
      <vt:lpstr>Артикуляционная гимнастика с биоэнергопластикой </vt:lpstr>
      <vt:lpstr>Дыхательная гимнастика</vt:lpstr>
      <vt:lpstr>Презентация PowerPoint</vt:lpstr>
      <vt:lpstr>Самомассаж лицевой и пальцевой мускулатуры</vt:lpstr>
      <vt:lpstr>Зрительная гимнастика</vt:lpstr>
      <vt:lpstr>Мимическая гимнастика</vt:lpstr>
      <vt:lpstr>Психогимнастика</vt:lpstr>
      <vt:lpstr>Оздоровительные паузы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ЮЛЬЧИК</dc:creator>
  <cp:lastModifiedBy>ЮЛЬЧИК</cp:lastModifiedBy>
  <cp:revision>55</cp:revision>
  <cp:lastPrinted>2016-10-30T13:54:25Z</cp:lastPrinted>
  <dcterms:created xsi:type="dcterms:W3CDTF">2016-10-28T20:38:54Z</dcterms:created>
  <dcterms:modified xsi:type="dcterms:W3CDTF">2017-10-15T21:33:55Z</dcterms:modified>
</cp:coreProperties>
</file>