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Тема: Проблемы преемственности между начальной и основной школой в условиях вариативности систем образования.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Вывод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- создание непрерывных комплексных программ от начального образования до средней и старшей школы единым авторским коллективом, либо взаимодействующими коллективами.</a:t>
            </a:r>
          </a:p>
          <a:p>
            <a:r>
              <a:rPr lang="ru-RU" dirty="0" smtClean="0"/>
              <a:t>-сохранение единства содержательных линий развития учащихся через </a:t>
            </a:r>
            <a:r>
              <a:rPr lang="ru-RU" dirty="0" err="1" smtClean="0"/>
              <a:t>разноуровневое</a:t>
            </a:r>
            <a:r>
              <a:rPr lang="ru-RU" dirty="0" smtClean="0"/>
              <a:t> содержание образования, при котором верхний (желательный, возможный) уровень образования значительно превышает инвариантный уровень требований.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Что понимается под преемственностью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установление </a:t>
            </a:r>
            <a:r>
              <a:rPr lang="ru-RU" dirty="0" smtClean="0"/>
              <a:t>необходимой связи и правильного соотношения между частями учебного предмета на разных ступенях его изучения и этапов учебно-воспитательной работы.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 преемственности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•      Увеличение объёма учебной нагрузки </a:t>
            </a:r>
          </a:p>
          <a:p>
            <a:r>
              <a:rPr lang="ru-RU" dirty="0" smtClean="0"/>
              <a:t>•      Новые учебные дисциплины: история, обществознание, природоведение, ОБЖ, информатика </a:t>
            </a:r>
          </a:p>
          <a:p>
            <a:r>
              <a:rPr lang="ru-RU" dirty="0" smtClean="0"/>
              <a:t>•      Большое количество учителей вместо одного порождает вариативность поведения. Приспосабливаются, выбирают модель поведения на каждом конкретном уроке. </a:t>
            </a:r>
          </a:p>
          <a:p>
            <a:r>
              <a:rPr lang="ru-RU" dirty="0" smtClean="0"/>
              <a:t>•      Смена традиций классного коллектива, которые создавались в течение четырёх лет. </a:t>
            </a:r>
          </a:p>
          <a:p>
            <a:r>
              <a:rPr lang="ru-RU" dirty="0" smtClean="0"/>
              <a:t>•      Совпадает с переходным возрастом. Это уже младшие подростки, смещаются приоритеты от учителей и родителей – к сверстникам.</a:t>
            </a:r>
          </a:p>
          <a:p>
            <a:r>
              <a:rPr lang="ru-RU" dirty="0" smtClean="0"/>
              <a:t>•      Ослабление внешнего контроля. Классный руководитель не находится постоянно с учениками.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</a:t>
            </a:r>
            <a:r>
              <a:rPr lang="ru-RU" dirty="0" err="1" smtClean="0"/>
              <a:t>задчи</a:t>
            </a:r>
            <a:r>
              <a:rPr lang="ru-RU" dirty="0" smtClean="0"/>
              <a:t> начальной школы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научить элементарным приемам и навыкам счета. 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r>
              <a:rPr lang="ru-RU" dirty="0" smtClean="0"/>
              <a:t>обеспечить успех каждому </a:t>
            </a:r>
            <a:r>
              <a:rPr lang="ru-RU" dirty="0" smtClean="0"/>
              <a:t>ученику</a:t>
            </a:r>
          </a:p>
          <a:p>
            <a:r>
              <a:rPr lang="ru-RU" dirty="0" smtClean="0"/>
              <a:t>привить </a:t>
            </a:r>
            <a:r>
              <a:rPr lang="ru-RU" dirty="0" smtClean="0"/>
              <a:t>вкус и любовь к интеллектуальной деятельности, обеспечить возможность творческого, поискового подхода к тому, чему его учат.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Единства и преемственности нет даже в </a:t>
            </a:r>
            <a:r>
              <a:rPr lang="ru-RU" dirty="0" smtClean="0"/>
              <a:t>основных </a:t>
            </a:r>
            <a:r>
              <a:rPr lang="ru-RU" dirty="0" smtClean="0"/>
              <a:t>предметов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Учителя в </a:t>
            </a:r>
            <a:r>
              <a:rPr lang="ru-RU" dirty="0" smtClean="0"/>
              <a:t>средних и старших классах, слабо представляют себе, каким образом она изучается в начальной </a:t>
            </a:r>
            <a:r>
              <a:rPr lang="ru-RU" dirty="0" smtClean="0"/>
              <a:t>школе.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еще более слабое представление имеют учителя начальных классов о программе дальнейшего изучения </a:t>
            </a:r>
            <a:r>
              <a:rPr lang="ru-RU" dirty="0" smtClean="0"/>
              <a:t>предметов.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Состояние учеников в период адаптации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низкая организованность, недисциплинированность;</a:t>
            </a:r>
          </a:p>
          <a:p>
            <a:r>
              <a:rPr lang="ru-RU" dirty="0" smtClean="0"/>
              <a:t>снижением интереса к учебе и ее </a:t>
            </a:r>
            <a:r>
              <a:rPr lang="ru-RU" dirty="0" smtClean="0"/>
              <a:t>результатам;</a:t>
            </a:r>
          </a:p>
          <a:p>
            <a:r>
              <a:rPr lang="ru-RU" dirty="0" smtClean="0"/>
              <a:t>не могут понять, как строить взаимоотношения, какие требования являются </a:t>
            </a:r>
            <a:r>
              <a:rPr lang="ru-RU" dirty="0" smtClean="0"/>
              <a:t>обязательными.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Решения </a:t>
            </a:r>
            <a:r>
              <a:rPr lang="ru-RU" dirty="0" smtClean="0"/>
              <a:t>проблемы адаптации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- создать атмосферу доброжелательности на уроке, строить свои взаимоотношения с обучающимися с учетом их индивидуальности;</a:t>
            </a:r>
          </a:p>
          <a:p>
            <a:r>
              <a:rPr lang="ru-RU" dirty="0" smtClean="0"/>
              <a:t>- обеспечить постепенный переход от коллективно-распределенных форм учебной работы к ее индивидуальным формам, опирающимся на самостоятельную работу обучающихся с различными источниками информации; развивать групповые формы организации урока;</a:t>
            </a:r>
          </a:p>
          <a:p>
            <a:r>
              <a:rPr lang="ru-RU" dirty="0" smtClean="0"/>
              <a:t>- развивать рефлексивные умения обучающихся; совершенствовать навыки самоконтроля и самооценки;</a:t>
            </a:r>
          </a:p>
          <a:p>
            <a:r>
              <a:rPr lang="ru-RU" dirty="0" smtClean="0"/>
              <a:t>- выстраивать систему перспективных задач при работе с каждым ребенком.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предлагаются следующие 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обеспечить преемственность в развитии </a:t>
            </a:r>
            <a:r>
              <a:rPr lang="ru-RU" dirty="0" err="1" smtClean="0"/>
              <a:t>общеучебных</a:t>
            </a:r>
            <a:r>
              <a:rPr lang="ru-RU" dirty="0" smtClean="0"/>
              <a:t> умений, навыков и способов деятельности;</a:t>
            </a:r>
          </a:p>
          <a:p>
            <a:r>
              <a:rPr lang="ru-RU" dirty="0" smtClean="0"/>
              <a:t>-проводить анализ сформированных умений и определенных путей коррекции.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Проблему преемственности и непрерывности в условиях вариативности следует рассматривать неоднозначно, а комплексно.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первая группа проблем связана с уровнем профессионализма; </a:t>
            </a:r>
            <a:endParaRPr lang="ru-RU" dirty="0" smtClean="0"/>
          </a:p>
          <a:p>
            <a:r>
              <a:rPr lang="ru-RU" dirty="0" smtClean="0"/>
              <a:t>вторая </a:t>
            </a:r>
            <a:r>
              <a:rPr lang="ru-RU" dirty="0" smtClean="0"/>
              <a:t>- с организацией учебного </a:t>
            </a:r>
            <a:r>
              <a:rPr lang="ru-RU" dirty="0" smtClean="0"/>
              <a:t>процесса;</a:t>
            </a:r>
          </a:p>
          <a:p>
            <a:r>
              <a:rPr lang="ru-RU" dirty="0" smtClean="0"/>
              <a:t>третья </a:t>
            </a:r>
            <a:r>
              <a:rPr lang="ru-RU" dirty="0" smtClean="0"/>
              <a:t>- с содержанием </a:t>
            </a:r>
            <a:r>
              <a:rPr lang="ru-RU" dirty="0" err="1" smtClean="0"/>
              <a:t>образова</a:t>
            </a:r>
            <a:r>
              <a:rPr lang="ru-RU" dirty="0" smtClean="0"/>
              <a:t> </a:t>
            </a:r>
            <a:r>
              <a:rPr lang="ru-RU" dirty="0" err="1" smtClean="0"/>
              <a:t>ния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четвертая </a:t>
            </a:r>
            <a:r>
              <a:rPr lang="ru-RU" dirty="0" smtClean="0"/>
              <a:t>- с оцениванием достижений школьников.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347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Тема: Проблемы преемственности между начальной и основной школой в условиях вариативности систем образования. </vt:lpstr>
      <vt:lpstr>Что понимается под преемственностью</vt:lpstr>
      <vt:lpstr>проблемы преемственности</vt:lpstr>
      <vt:lpstr>Цели и задчи начальной школы</vt:lpstr>
      <vt:lpstr>Единства и преемственности нет даже в основных предметов</vt:lpstr>
      <vt:lpstr>Состояние учеников в период адаптации</vt:lpstr>
      <vt:lpstr>Решения проблемы адаптации </vt:lpstr>
      <vt:lpstr>предлагаются следующие задачи:</vt:lpstr>
      <vt:lpstr>Проблему преемственности и непрерывности в условиях вариативности следует рассматривать неоднозначно, а комплексно.  </vt:lpstr>
      <vt:lpstr>Вывод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Проблемы преемственности между начальной и основной школой в условиях вариативности систем образования. </dc:title>
  <cp:lastModifiedBy>User</cp:lastModifiedBy>
  <cp:revision>4</cp:revision>
  <dcterms:modified xsi:type="dcterms:W3CDTF">2017-08-24T06:49:40Z</dcterms:modified>
</cp:coreProperties>
</file>