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68" r:id="rId2"/>
    <p:sldId id="285" r:id="rId3"/>
    <p:sldId id="267" r:id="rId4"/>
    <p:sldId id="264" r:id="rId5"/>
    <p:sldId id="266" r:id="rId6"/>
    <p:sldId id="259" r:id="rId7"/>
    <p:sldId id="258" r:id="rId8"/>
    <p:sldId id="257" r:id="rId9"/>
    <p:sldId id="262" r:id="rId10"/>
    <p:sldId id="263" r:id="rId11"/>
    <p:sldId id="274" r:id="rId12"/>
    <p:sldId id="281" r:id="rId13"/>
    <p:sldId id="282" r:id="rId14"/>
    <p:sldId id="289" r:id="rId15"/>
    <p:sldId id="283" r:id="rId16"/>
    <p:sldId id="284" r:id="rId17"/>
    <p:sldId id="286" r:id="rId18"/>
    <p:sldId id="287" r:id="rId19"/>
    <p:sldId id="288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4" d="100"/>
          <a:sy n="44" d="100"/>
        </p:scale>
        <p:origin x="-2124" y="-6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B29F9F-F5BE-42DD-A98D-929A859904DC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0A4E94-62A8-4B9B-B0FA-DC067B1E7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B29F9F-F5BE-42DD-A98D-929A859904DC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0A4E94-62A8-4B9B-B0FA-DC067B1E7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B29F9F-F5BE-42DD-A98D-929A859904DC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0A4E94-62A8-4B9B-B0FA-DC067B1E7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B29F9F-F5BE-42DD-A98D-929A859904DC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0A4E94-62A8-4B9B-B0FA-DC067B1E7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B29F9F-F5BE-42DD-A98D-929A859904DC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0A4E94-62A8-4B9B-B0FA-DC067B1E7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B29F9F-F5BE-42DD-A98D-929A859904DC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0A4E94-62A8-4B9B-B0FA-DC067B1E7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B29F9F-F5BE-42DD-A98D-929A859904DC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0A4E94-62A8-4B9B-B0FA-DC067B1E7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B29F9F-F5BE-42DD-A98D-929A859904DC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0A4E94-62A8-4B9B-B0FA-DC067B1E7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B29F9F-F5BE-42DD-A98D-929A859904DC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0A4E94-62A8-4B9B-B0FA-DC067B1E7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B29F9F-F5BE-42DD-A98D-929A859904DC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0A4E94-62A8-4B9B-B0FA-DC067B1E7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B29F9F-F5BE-42DD-A98D-929A859904DC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0A4E94-62A8-4B9B-B0FA-DC067B1E70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DB29F9F-F5BE-42DD-A98D-929A859904DC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FF0A4E94-62A8-4B9B-B0FA-DC067B1E7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1316925">
            <a:off x="2285984" y="1571612"/>
            <a:ext cx="2643206" cy="278608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500166" y="3286124"/>
            <a:ext cx="3929090" cy="1633348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2051" name="Picture 3" descr="C:\Documents and Settings\Admin\Рабочий стол\maxresdefaul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 rot="21328437">
            <a:off x="2215183" y="1774395"/>
            <a:ext cx="3656024" cy="289507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7100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Праздник</a:t>
            </a:r>
            <a:r>
              <a:rPr lang="ru-RU" sz="7100" dirty="0" smtClean="0">
                <a:latin typeface="Monotype Corsiva" pitchFamily="66" charset="0"/>
              </a:rPr>
              <a:t> </a:t>
            </a:r>
          </a:p>
          <a:p>
            <a:pPr>
              <a:buNone/>
            </a:pPr>
            <a:r>
              <a:rPr lang="ru-RU" sz="7100" dirty="0" smtClean="0">
                <a:latin typeface="Monotype Corsiva" pitchFamily="66" charset="0"/>
              </a:rPr>
              <a:t> </a:t>
            </a:r>
            <a:r>
              <a:rPr lang="ru-RU" sz="7100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музыки</a:t>
            </a:r>
            <a:endParaRPr lang="ru-RU" sz="7100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pp.vk.me/c637423/v637423507/a935/VDyY_KsJ5wQ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785794"/>
            <a:ext cx="7977244" cy="5000660"/>
          </a:xfrm>
          <a:prstGeom prst="roundRect">
            <a:avLst>
              <a:gd name="adj" fmla="val 11111"/>
            </a:avLst>
          </a:prstGeom>
          <a:ln w="190500" cap="rnd">
            <a:solidFill>
              <a:schemeClr val="tx2">
                <a:lumMod val="90000"/>
                <a:lumOff val="1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 descr="http://www.playcast.ru/uploads/2010/09/11/19708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7651"/>
            <a:ext cx="9144000" cy="71056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1746" name="Picture 2" descr="http://crosti.ru/patterns/00/0a/2a/1d4ba3c65e/previ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52401"/>
            <a:ext cx="9144000" cy="70104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www.chitalnya.ru/upload2/474/48961865017190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153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://www.stihi.ru/pics/2015/10/19/74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28652"/>
            <a:ext cx="9144000" cy="77867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6" name="Picture 4" descr="http://bg.ru/media/blogs/post/cover/8/9/2/1/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"/>
            <a:ext cx="9144000" cy="68580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www.cultradio.ru/videohosting_pictures/o/924/3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90185"/>
            <a:ext cx="9144000" cy="69481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muzican.ru/uploads/images/h/a/c/hachaturjan_kontsert_dlja_skripki_s_orkestrom_2_chast_osn_tem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57200"/>
            <a:ext cx="9144000" cy="7315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://www.playcast.ru/uploads/2014/09/30/100325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http://www.stihi.ru/pics/2016/04/21/114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71504" y="0"/>
            <a:ext cx="10668043" cy="8001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29058" y="500042"/>
            <a:ext cx="1785950" cy="100013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0034" y="5143512"/>
            <a:ext cx="8187246" cy="142876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Дмитрий Дмитриевич Шостакович</a:t>
            </a:r>
          </a:p>
          <a:p>
            <a:pPr algn="just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                        Великий композитор 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ХХ века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37890" name="Picture 2" descr="http://orkestrov.net/upload/13b450eda57cf8f22390175c2e41a7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500042"/>
            <a:ext cx="6965205" cy="4643470"/>
          </a:xfrm>
          <a:prstGeom prst="roundRect">
            <a:avLst>
              <a:gd name="adj" fmla="val 11111"/>
            </a:avLst>
          </a:prstGeom>
          <a:ln w="190500" cap="rnd">
            <a:solidFill>
              <a:schemeClr val="tx2">
                <a:lumMod val="90000"/>
                <a:lumOff val="1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500702"/>
            <a:ext cx="8183880" cy="857256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          Семья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tx1"/>
                </a:solidFill>
              </a:rPr>
              <a:t>Шостаковича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http://www.etoya.ru/files/images/pub/part_1/37374/src/lib_rus_ec_0.jpg?400_3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714356"/>
            <a:ext cx="6143668" cy="4853499"/>
          </a:xfrm>
          <a:prstGeom prst="roundRect">
            <a:avLst>
              <a:gd name="adj" fmla="val 11111"/>
            </a:avLst>
          </a:prstGeom>
          <a:ln w="190500" cap="rnd">
            <a:solidFill>
              <a:schemeClr val="tx2">
                <a:lumMod val="75000"/>
                <a:lumOff val="25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357826"/>
            <a:ext cx="8183880" cy="92869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Петроградская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tx1"/>
                </a:solidFill>
              </a:rPr>
              <a:t>консерватория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ttp://kompozitor.su/books/item/f00/s00/z0000000/pic/0000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3332" y="631345"/>
            <a:ext cx="7463444" cy="4726481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://artpolitinfo.ru/wp-content/uploads/2014/10/shostokovich-nos1.jpg"/>
          <p:cNvPicPr>
            <a:picLocks noChangeAspect="1" noChangeArrowheads="1"/>
          </p:cNvPicPr>
          <p:nvPr/>
        </p:nvPicPr>
        <p:blipFill>
          <a:blip r:embed="rId2" cstate="print"/>
          <a:srcRect r="6557"/>
          <a:stretch>
            <a:fillRect/>
          </a:stretch>
        </p:blipFill>
        <p:spPr bwMode="auto">
          <a:xfrm>
            <a:off x="500034" y="1142984"/>
            <a:ext cx="8143932" cy="4643470"/>
          </a:xfrm>
          <a:prstGeom prst="roundRect">
            <a:avLst>
              <a:gd name="adj" fmla="val 11111"/>
            </a:avLst>
          </a:prstGeom>
          <a:ln w="190500" cap="rnd">
            <a:solidFill>
              <a:schemeClr val="tx2">
                <a:lumMod val="90000"/>
                <a:lumOff val="1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https://upload.wikimedia.org/wikipedia/commons/7/75/Dmitrij_Dmitrijevi%C4%8D_%C5%A0ostakovi%C4%8D_%28%D0%94%D0%BC%D0%B8%CC%81%D1%82%D1%80%D0%B8%D0%B9_%D0%94%D0%BC%D0%B8%CC%81%D1%82%D1%80%D0%B8%D0%B5%D0%B2%D0%B8%D1%87_%D0%A8%D0%BE%D1%81%D1%82%D0%B0%D0%BA%D0%BE%CC%81%D0%B2%D0%B8%D1%87%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0051" y="571480"/>
            <a:ext cx="5116059" cy="5429288"/>
          </a:xfrm>
          <a:prstGeom prst="roundRect">
            <a:avLst>
              <a:gd name="adj" fmla="val 11111"/>
            </a:avLst>
          </a:prstGeom>
          <a:ln w="190500" cap="rnd">
            <a:solidFill>
              <a:schemeClr val="tx2">
                <a:lumMod val="90000"/>
                <a:lumOff val="1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338" name="Picture 2" descr="http://newochem.ru/wp-content/uploads/2015/05/nEzpfXb6FW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500042"/>
            <a:ext cx="7929618" cy="5553358"/>
          </a:xfrm>
          <a:prstGeom prst="roundRect">
            <a:avLst>
              <a:gd name="adj" fmla="val 11111"/>
            </a:avLst>
          </a:prstGeom>
          <a:ln w="190500" cap="rnd">
            <a:solidFill>
              <a:schemeClr val="tx2">
                <a:lumMod val="90000"/>
                <a:lumOff val="1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pp.vk.me/c10785/u1195025/8105051/y_9d8de4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785794"/>
            <a:ext cx="3571900" cy="5422484"/>
          </a:xfrm>
          <a:prstGeom prst="roundRect">
            <a:avLst>
              <a:gd name="adj" fmla="val 11111"/>
            </a:avLst>
          </a:prstGeom>
          <a:ln w="190500" cap="rnd">
            <a:solidFill>
              <a:schemeClr val="tx2">
                <a:lumMod val="90000"/>
                <a:lumOff val="1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322</TotalTime>
  <Words>16</Words>
  <Application>Microsoft Office PowerPoint</Application>
  <PresentationFormat>Экран (4:3)</PresentationFormat>
  <Paragraphs>7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Аспект</vt:lpstr>
      <vt:lpstr>Слайд 1</vt:lpstr>
      <vt:lpstr>Слайд 2</vt:lpstr>
      <vt:lpstr>Слайд 3</vt:lpstr>
      <vt:lpstr>          Семья Шостаковича</vt:lpstr>
      <vt:lpstr>Петроградская консерватория 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Света</cp:lastModifiedBy>
  <cp:revision>38</cp:revision>
  <dcterms:created xsi:type="dcterms:W3CDTF">2016-10-11T08:05:48Z</dcterms:created>
  <dcterms:modified xsi:type="dcterms:W3CDTF">2017-10-16T08:35:49Z</dcterms:modified>
</cp:coreProperties>
</file>